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1"/>
    <p:sldMasterId id="2147483728" r:id="rId2"/>
  </p:sldMasterIdLst>
  <p:sldIdLst>
    <p:sldId id="256" r:id="rId3"/>
    <p:sldId id="275" r:id="rId4"/>
    <p:sldId id="268" r:id="rId5"/>
    <p:sldId id="274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853E71-92E7-4CC9-826B-BE71CA0F4250}" v="10" dt="2025-09-12T09:00:41.9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2046" y="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 pilia" userId="eb0c17359426fc22" providerId="LiveId" clId="{ABE3EDAD-F8C6-4ADD-9567-24992A3C4EC6}"/>
    <pc:docChg chg="undo custSel addSld delSld modSld">
      <pc:chgData name="marco pilia" userId="eb0c17359426fc22" providerId="LiveId" clId="{ABE3EDAD-F8C6-4ADD-9567-24992A3C4EC6}" dt="2025-09-12T09:01:26.999" v="78" actId="20577"/>
      <pc:docMkLst>
        <pc:docMk/>
      </pc:docMkLst>
      <pc:sldChg chg="addSp delSp modSp mod setBg addAnim delDesignElem">
        <pc:chgData name="marco pilia" userId="eb0c17359426fc22" providerId="LiveId" clId="{ABE3EDAD-F8C6-4ADD-9567-24992A3C4EC6}" dt="2025-09-12T09:00:41.928" v="73"/>
        <pc:sldMkLst>
          <pc:docMk/>
          <pc:sldMk cId="0" sldId="256"/>
        </pc:sldMkLst>
        <pc:spChg chg="mod">
          <ac:chgData name="marco pilia" userId="eb0c17359426fc22" providerId="LiveId" clId="{ABE3EDAD-F8C6-4ADD-9567-24992A3C4EC6}" dt="2025-09-09T16:41:56.888" v="5" actId="26606"/>
          <ac:spMkLst>
            <pc:docMk/>
            <pc:sldMk cId="0" sldId="256"/>
            <ac:spMk id="2" creationId="{00000000-0000-0000-0000-000000000000}"/>
          </ac:spMkLst>
        </pc:spChg>
        <pc:spChg chg="mod">
          <ac:chgData name="marco pilia" userId="eb0c17359426fc22" providerId="LiveId" clId="{ABE3EDAD-F8C6-4ADD-9567-24992A3C4EC6}" dt="2025-09-09T16:41:56.888" v="5" actId="26606"/>
          <ac:spMkLst>
            <pc:docMk/>
            <pc:sldMk cId="0" sldId="256"/>
            <ac:spMk id="3" creationId="{00000000-0000-0000-0000-000000000000}"/>
          </ac:spMkLst>
        </pc:spChg>
        <pc:spChg chg="add del">
          <ac:chgData name="marco pilia" userId="eb0c17359426fc22" providerId="LiveId" clId="{ABE3EDAD-F8C6-4ADD-9567-24992A3C4EC6}" dt="2025-09-12T09:00:41.928" v="73"/>
          <ac:spMkLst>
            <pc:docMk/>
            <pc:sldMk cId="0" sldId="256"/>
            <ac:spMk id="8" creationId="{D59C2C63-D709-4949-9465-29A52CBEDD3B}"/>
          </ac:spMkLst>
        </pc:spChg>
        <pc:spChg chg="add del">
          <ac:chgData name="marco pilia" userId="eb0c17359426fc22" providerId="LiveId" clId="{ABE3EDAD-F8C6-4ADD-9567-24992A3C4EC6}" dt="2025-09-12T09:00:41.928" v="73"/>
          <ac:spMkLst>
            <pc:docMk/>
            <pc:sldMk cId="0" sldId="256"/>
            <ac:spMk id="10" creationId="{0EFD2038-15D6-4003-8350-AFEC394EEFA7}"/>
          </ac:spMkLst>
        </pc:spChg>
        <pc:spChg chg="add del">
          <ac:chgData name="marco pilia" userId="eb0c17359426fc22" providerId="LiveId" clId="{ABE3EDAD-F8C6-4ADD-9567-24992A3C4EC6}" dt="2025-09-12T09:00:41.928" v="73"/>
          <ac:spMkLst>
            <pc:docMk/>
            <pc:sldMk cId="0" sldId="256"/>
            <ac:spMk id="12" creationId="{8CF519C2-F6BE-41BE-A50E-54B98359C914}"/>
          </ac:spMkLst>
        </pc:spChg>
        <pc:grpChg chg="add del">
          <ac:chgData name="marco pilia" userId="eb0c17359426fc22" providerId="LiveId" clId="{ABE3EDAD-F8C6-4ADD-9567-24992A3C4EC6}" dt="2025-09-12T09:00:41.928" v="73"/>
          <ac:grpSpMkLst>
            <pc:docMk/>
            <pc:sldMk cId="0" sldId="256"/>
            <ac:grpSpMk id="14" creationId="{7767AD93-AD3E-4C62-97D5-E54E14B2EAD8}"/>
          </ac:grpSpMkLst>
        </pc:grpChg>
        <pc:cxnChg chg="add del">
          <ac:chgData name="marco pilia" userId="eb0c17359426fc22" providerId="LiveId" clId="{ABE3EDAD-F8C6-4ADD-9567-24992A3C4EC6}" dt="2025-09-12T09:00:41.928" v="73"/>
          <ac:cxnSpMkLst>
            <pc:docMk/>
            <pc:sldMk cId="0" sldId="256"/>
            <ac:cxnSpMk id="20" creationId="{0772CE55-4C36-44F1-A9BD-379BEB84317D}"/>
          </ac:cxnSpMkLst>
        </pc:cxnChg>
      </pc:sldChg>
      <pc:sldChg chg="addSp delSp modSp mod setBg delDesignElem">
        <pc:chgData name="marco pilia" userId="eb0c17359426fc22" providerId="LiveId" clId="{ABE3EDAD-F8C6-4ADD-9567-24992A3C4EC6}" dt="2025-09-12T09:00:41.928" v="73"/>
        <pc:sldMkLst>
          <pc:docMk/>
          <pc:sldMk cId="0" sldId="257"/>
        </pc:sldMkLst>
        <pc:spChg chg="mod">
          <ac:chgData name="marco pilia" userId="eb0c17359426fc22" providerId="LiveId" clId="{ABE3EDAD-F8C6-4ADD-9567-24992A3C4EC6}" dt="2025-09-09T16:42:04.901" v="8" actId="26606"/>
          <ac:spMkLst>
            <pc:docMk/>
            <pc:sldMk cId="0" sldId="257"/>
            <ac:spMk id="2" creationId="{00000000-0000-0000-0000-000000000000}"/>
          </ac:spMkLst>
        </pc:spChg>
        <pc:spChg chg="mod">
          <ac:chgData name="marco pilia" userId="eb0c17359426fc22" providerId="LiveId" clId="{ABE3EDAD-F8C6-4ADD-9567-24992A3C4EC6}" dt="2025-09-09T16:42:04.901" v="8" actId="26606"/>
          <ac:spMkLst>
            <pc:docMk/>
            <pc:sldMk cId="0" sldId="257"/>
            <ac:spMk id="3" creationId="{00000000-0000-0000-0000-000000000000}"/>
          </ac:spMkLst>
        </pc:spChg>
        <pc:spChg chg="add del">
          <ac:chgData name="marco pilia" userId="eb0c17359426fc22" providerId="LiveId" clId="{ABE3EDAD-F8C6-4ADD-9567-24992A3C4EC6}" dt="2025-09-12T09:00:41.928" v="73"/>
          <ac:spMkLst>
            <pc:docMk/>
            <pc:sldMk cId="0" sldId="257"/>
            <ac:spMk id="8" creationId="{DC878D9A-77BE-4701-AE3D-EEFC53CD50BC}"/>
          </ac:spMkLst>
        </pc:spChg>
        <pc:spChg chg="add del">
          <ac:chgData name="marco pilia" userId="eb0c17359426fc22" providerId="LiveId" clId="{ABE3EDAD-F8C6-4ADD-9567-24992A3C4EC6}" dt="2025-09-12T09:00:41.928" v="73"/>
          <ac:spMkLst>
            <pc:docMk/>
            <pc:sldMk cId="0" sldId="257"/>
            <ac:spMk id="10" creationId="{F643BE08-0ED1-4B73-AC6D-B7E26A59CDAA}"/>
          </ac:spMkLst>
        </pc:spChg>
        <pc:spChg chg="add del">
          <ac:chgData name="marco pilia" userId="eb0c17359426fc22" providerId="LiveId" clId="{ABE3EDAD-F8C6-4ADD-9567-24992A3C4EC6}" dt="2025-09-12T09:00:41.928" v="73"/>
          <ac:spMkLst>
            <pc:docMk/>
            <pc:sldMk cId="0" sldId="257"/>
            <ac:spMk id="12" creationId="{956B2094-7FC0-45FC-BFED-3CB88CEE63F5}"/>
          </ac:spMkLst>
        </pc:spChg>
        <pc:spChg chg="add del">
          <ac:chgData name="marco pilia" userId="eb0c17359426fc22" providerId="LiveId" clId="{ABE3EDAD-F8C6-4ADD-9567-24992A3C4EC6}" dt="2025-09-12T09:00:41.928" v="73"/>
          <ac:spMkLst>
            <pc:docMk/>
            <pc:sldMk cId="0" sldId="257"/>
            <ac:spMk id="14" creationId="{07A4B640-BB7F-4272-A710-068DBA9F9A6E}"/>
          </ac:spMkLst>
        </pc:spChg>
      </pc:sldChg>
      <pc:sldChg chg="addSp delSp modSp mod setBg">
        <pc:chgData name="marco pilia" userId="eb0c17359426fc22" providerId="LiveId" clId="{ABE3EDAD-F8C6-4ADD-9567-24992A3C4EC6}" dt="2025-09-09T16:42:13.845" v="9" actId="26606"/>
        <pc:sldMkLst>
          <pc:docMk/>
          <pc:sldMk cId="0" sldId="258"/>
        </pc:sldMkLst>
        <pc:spChg chg="mod">
          <ac:chgData name="marco pilia" userId="eb0c17359426fc22" providerId="LiveId" clId="{ABE3EDAD-F8C6-4ADD-9567-24992A3C4EC6}" dt="2025-09-09T16:42:13.845" v="9" actId="26606"/>
          <ac:spMkLst>
            <pc:docMk/>
            <pc:sldMk cId="0" sldId="258"/>
            <ac:spMk id="2" creationId="{00000000-0000-0000-0000-000000000000}"/>
          </ac:spMkLst>
        </pc:spChg>
        <pc:graphicFrameChg chg="add">
          <ac:chgData name="marco pilia" userId="eb0c17359426fc22" providerId="LiveId" clId="{ABE3EDAD-F8C6-4ADD-9567-24992A3C4EC6}" dt="2025-09-09T16:42:13.845" v="9" actId="26606"/>
          <ac:graphicFrameMkLst>
            <pc:docMk/>
            <pc:sldMk cId="0" sldId="258"/>
            <ac:graphicFrameMk id="5" creationId="{2EB65DC0-14AB-9388-6B4C-2E3D8A489D26}"/>
          </ac:graphicFrameMkLst>
        </pc:graphicFrameChg>
      </pc:sldChg>
      <pc:sldChg chg="addSp delSp modSp mod setBg delDesignElem">
        <pc:chgData name="marco pilia" userId="eb0c17359426fc22" providerId="LiveId" clId="{ABE3EDAD-F8C6-4ADD-9567-24992A3C4EC6}" dt="2025-09-12T09:00:41.928" v="73"/>
        <pc:sldMkLst>
          <pc:docMk/>
          <pc:sldMk cId="0" sldId="259"/>
        </pc:sldMkLst>
        <pc:spChg chg="mod">
          <ac:chgData name="marco pilia" userId="eb0c17359426fc22" providerId="LiveId" clId="{ABE3EDAD-F8C6-4ADD-9567-24992A3C4EC6}" dt="2025-09-09T16:42:30.651" v="10" actId="26606"/>
          <ac:spMkLst>
            <pc:docMk/>
            <pc:sldMk cId="0" sldId="259"/>
            <ac:spMk id="2" creationId="{00000000-0000-0000-0000-000000000000}"/>
          </ac:spMkLst>
        </pc:spChg>
        <pc:spChg chg="add del">
          <ac:chgData name="marco pilia" userId="eb0c17359426fc22" providerId="LiveId" clId="{ABE3EDAD-F8C6-4ADD-9567-24992A3C4EC6}" dt="2025-09-12T09:00:41.928" v="73"/>
          <ac:spMkLst>
            <pc:docMk/>
            <pc:sldMk cId="0" sldId="259"/>
            <ac:spMk id="9" creationId="{52BE4420-3B5F-4549-8B4A-77855B8215EC}"/>
          </ac:spMkLst>
        </pc:spChg>
        <pc:spChg chg="add del">
          <ac:chgData name="marco pilia" userId="eb0c17359426fc22" providerId="LiveId" clId="{ABE3EDAD-F8C6-4ADD-9567-24992A3C4EC6}" dt="2025-09-12T09:00:41.928" v="73"/>
          <ac:spMkLst>
            <pc:docMk/>
            <pc:sldMk cId="0" sldId="259"/>
            <ac:spMk id="11" creationId="{A75876F6-95D4-48CB-8E3E-4401A96E25A4}"/>
          </ac:spMkLst>
        </pc:spChg>
        <pc:spChg chg="add del">
          <ac:chgData name="marco pilia" userId="eb0c17359426fc22" providerId="LiveId" clId="{ABE3EDAD-F8C6-4ADD-9567-24992A3C4EC6}" dt="2025-09-12T09:00:41.928" v="73"/>
          <ac:spMkLst>
            <pc:docMk/>
            <pc:sldMk cId="0" sldId="259"/>
            <ac:spMk id="13" creationId="{D1B84719-90BB-4D0C-92D8-61DC5512B34B}"/>
          </ac:spMkLst>
        </pc:spChg>
        <pc:spChg chg="add del">
          <ac:chgData name="marco pilia" userId="eb0c17359426fc22" providerId="LiveId" clId="{ABE3EDAD-F8C6-4ADD-9567-24992A3C4EC6}" dt="2025-09-12T09:00:41.928" v="73"/>
          <ac:spMkLst>
            <pc:docMk/>
            <pc:sldMk cId="0" sldId="259"/>
            <ac:spMk id="15" creationId="{7B407EC4-5D16-4845-9840-4E28622B6568}"/>
          </ac:spMkLst>
        </pc:spChg>
        <pc:graphicFrameChg chg="add">
          <ac:chgData name="marco pilia" userId="eb0c17359426fc22" providerId="LiveId" clId="{ABE3EDAD-F8C6-4ADD-9567-24992A3C4EC6}" dt="2025-09-09T16:42:30.651" v="10" actId="26606"/>
          <ac:graphicFrameMkLst>
            <pc:docMk/>
            <pc:sldMk cId="0" sldId="259"/>
            <ac:graphicFrameMk id="5" creationId="{7D91CBD6-BD73-9E97-3E43-1E71BF34FCF4}"/>
          </ac:graphicFrameMkLst>
        </pc:graphicFrameChg>
      </pc:sldChg>
      <pc:sldChg chg="addSp delSp modSp mod setBg">
        <pc:chgData name="marco pilia" userId="eb0c17359426fc22" providerId="LiveId" clId="{ABE3EDAD-F8C6-4ADD-9567-24992A3C4EC6}" dt="2025-09-09T16:42:44.910" v="11" actId="26606"/>
        <pc:sldMkLst>
          <pc:docMk/>
          <pc:sldMk cId="0" sldId="260"/>
        </pc:sldMkLst>
        <pc:spChg chg="mod">
          <ac:chgData name="marco pilia" userId="eb0c17359426fc22" providerId="LiveId" clId="{ABE3EDAD-F8C6-4ADD-9567-24992A3C4EC6}" dt="2025-09-09T16:42:44.910" v="11" actId="26606"/>
          <ac:spMkLst>
            <pc:docMk/>
            <pc:sldMk cId="0" sldId="260"/>
            <ac:spMk id="2" creationId="{00000000-0000-0000-0000-000000000000}"/>
          </ac:spMkLst>
        </pc:spChg>
        <pc:graphicFrameChg chg="add">
          <ac:chgData name="marco pilia" userId="eb0c17359426fc22" providerId="LiveId" clId="{ABE3EDAD-F8C6-4ADD-9567-24992A3C4EC6}" dt="2025-09-09T16:42:44.910" v="11" actId="26606"/>
          <ac:graphicFrameMkLst>
            <pc:docMk/>
            <pc:sldMk cId="0" sldId="260"/>
            <ac:graphicFrameMk id="5" creationId="{57C28536-CC8F-8E0D-D22C-D56B9F6194AB}"/>
          </ac:graphicFrameMkLst>
        </pc:graphicFrameChg>
      </pc:sldChg>
      <pc:sldChg chg="addSp delSp modSp mod setBg delDesignElem">
        <pc:chgData name="marco pilia" userId="eb0c17359426fc22" providerId="LiveId" clId="{ABE3EDAD-F8C6-4ADD-9567-24992A3C4EC6}" dt="2025-09-12T09:00:41.928" v="73"/>
        <pc:sldMkLst>
          <pc:docMk/>
          <pc:sldMk cId="0" sldId="261"/>
        </pc:sldMkLst>
        <pc:spChg chg="mod">
          <ac:chgData name="marco pilia" userId="eb0c17359426fc22" providerId="LiveId" clId="{ABE3EDAD-F8C6-4ADD-9567-24992A3C4EC6}" dt="2025-09-09T16:43:03.435" v="12" actId="26606"/>
          <ac:spMkLst>
            <pc:docMk/>
            <pc:sldMk cId="0" sldId="261"/>
            <ac:spMk id="2" creationId="{00000000-0000-0000-0000-000000000000}"/>
          </ac:spMkLst>
        </pc:spChg>
        <pc:spChg chg="mod">
          <ac:chgData name="marco pilia" userId="eb0c17359426fc22" providerId="LiveId" clId="{ABE3EDAD-F8C6-4ADD-9567-24992A3C4EC6}" dt="2025-09-09T16:43:03.435" v="12" actId="26606"/>
          <ac:spMkLst>
            <pc:docMk/>
            <pc:sldMk cId="0" sldId="261"/>
            <ac:spMk id="3" creationId="{00000000-0000-0000-0000-000000000000}"/>
          </ac:spMkLst>
        </pc:spChg>
        <pc:spChg chg="add del">
          <ac:chgData name="marco pilia" userId="eb0c17359426fc22" providerId="LiveId" clId="{ABE3EDAD-F8C6-4ADD-9567-24992A3C4EC6}" dt="2025-09-12T09:00:41.928" v="73"/>
          <ac:spMkLst>
            <pc:docMk/>
            <pc:sldMk cId="0" sldId="261"/>
            <ac:spMk id="8" creationId="{DC878D9A-77BE-4701-AE3D-EEFC53CD50BC}"/>
          </ac:spMkLst>
        </pc:spChg>
        <pc:spChg chg="add del">
          <ac:chgData name="marco pilia" userId="eb0c17359426fc22" providerId="LiveId" clId="{ABE3EDAD-F8C6-4ADD-9567-24992A3C4EC6}" dt="2025-09-12T09:00:41.928" v="73"/>
          <ac:spMkLst>
            <pc:docMk/>
            <pc:sldMk cId="0" sldId="261"/>
            <ac:spMk id="10" creationId="{F643BE08-0ED1-4B73-AC6D-B7E26A59CDAA}"/>
          </ac:spMkLst>
        </pc:spChg>
        <pc:spChg chg="add del">
          <ac:chgData name="marco pilia" userId="eb0c17359426fc22" providerId="LiveId" clId="{ABE3EDAD-F8C6-4ADD-9567-24992A3C4EC6}" dt="2025-09-12T09:00:41.928" v="73"/>
          <ac:spMkLst>
            <pc:docMk/>
            <pc:sldMk cId="0" sldId="261"/>
            <ac:spMk id="12" creationId="{956B2094-7FC0-45FC-BFED-3CB88CEE63F5}"/>
          </ac:spMkLst>
        </pc:spChg>
        <pc:spChg chg="add del">
          <ac:chgData name="marco pilia" userId="eb0c17359426fc22" providerId="LiveId" clId="{ABE3EDAD-F8C6-4ADD-9567-24992A3C4EC6}" dt="2025-09-12T09:00:41.928" v="73"/>
          <ac:spMkLst>
            <pc:docMk/>
            <pc:sldMk cId="0" sldId="261"/>
            <ac:spMk id="14" creationId="{07A4B640-BB7F-4272-A710-068DBA9F9A6E}"/>
          </ac:spMkLst>
        </pc:spChg>
      </pc:sldChg>
      <pc:sldChg chg="addSp delSp modSp mod setBg delDesignElem">
        <pc:chgData name="marco pilia" userId="eb0c17359426fc22" providerId="LiveId" clId="{ABE3EDAD-F8C6-4ADD-9567-24992A3C4EC6}" dt="2025-09-12T09:00:41.928" v="73"/>
        <pc:sldMkLst>
          <pc:docMk/>
          <pc:sldMk cId="0" sldId="262"/>
        </pc:sldMkLst>
        <pc:spChg chg="mod">
          <ac:chgData name="marco pilia" userId="eb0c17359426fc22" providerId="LiveId" clId="{ABE3EDAD-F8C6-4ADD-9567-24992A3C4EC6}" dt="2025-09-09T16:43:16.063" v="13" actId="26606"/>
          <ac:spMkLst>
            <pc:docMk/>
            <pc:sldMk cId="0" sldId="262"/>
            <ac:spMk id="2" creationId="{00000000-0000-0000-0000-000000000000}"/>
          </ac:spMkLst>
        </pc:spChg>
        <pc:spChg chg="add del">
          <ac:chgData name="marco pilia" userId="eb0c17359426fc22" providerId="LiveId" clId="{ABE3EDAD-F8C6-4ADD-9567-24992A3C4EC6}" dt="2025-09-12T09:00:41.928" v="73"/>
          <ac:spMkLst>
            <pc:docMk/>
            <pc:sldMk cId="0" sldId="262"/>
            <ac:spMk id="9" creationId="{52BE4420-3B5F-4549-8B4A-77855B8215EC}"/>
          </ac:spMkLst>
        </pc:spChg>
        <pc:spChg chg="add del">
          <ac:chgData name="marco pilia" userId="eb0c17359426fc22" providerId="LiveId" clId="{ABE3EDAD-F8C6-4ADD-9567-24992A3C4EC6}" dt="2025-09-12T09:00:41.928" v="73"/>
          <ac:spMkLst>
            <pc:docMk/>
            <pc:sldMk cId="0" sldId="262"/>
            <ac:spMk id="11" creationId="{A75876F6-95D4-48CB-8E3E-4401A96E25A4}"/>
          </ac:spMkLst>
        </pc:spChg>
        <pc:spChg chg="add del">
          <ac:chgData name="marco pilia" userId="eb0c17359426fc22" providerId="LiveId" clId="{ABE3EDAD-F8C6-4ADD-9567-24992A3C4EC6}" dt="2025-09-12T09:00:41.928" v="73"/>
          <ac:spMkLst>
            <pc:docMk/>
            <pc:sldMk cId="0" sldId="262"/>
            <ac:spMk id="13" creationId="{D1B84719-90BB-4D0C-92D8-61DC5512B34B}"/>
          </ac:spMkLst>
        </pc:spChg>
        <pc:spChg chg="add del">
          <ac:chgData name="marco pilia" userId="eb0c17359426fc22" providerId="LiveId" clId="{ABE3EDAD-F8C6-4ADD-9567-24992A3C4EC6}" dt="2025-09-12T09:00:41.928" v="73"/>
          <ac:spMkLst>
            <pc:docMk/>
            <pc:sldMk cId="0" sldId="262"/>
            <ac:spMk id="15" creationId="{7B407EC4-5D16-4845-9840-4E28622B6568}"/>
          </ac:spMkLst>
        </pc:spChg>
        <pc:graphicFrameChg chg="add">
          <ac:chgData name="marco pilia" userId="eb0c17359426fc22" providerId="LiveId" clId="{ABE3EDAD-F8C6-4ADD-9567-24992A3C4EC6}" dt="2025-09-09T16:43:16.063" v="13" actId="26606"/>
          <ac:graphicFrameMkLst>
            <pc:docMk/>
            <pc:sldMk cId="0" sldId="262"/>
            <ac:graphicFrameMk id="5" creationId="{5CA15BC0-36D7-0EE4-7C00-CA3D1D5A7094}"/>
          </ac:graphicFrameMkLst>
        </pc:graphicFrameChg>
      </pc:sldChg>
      <pc:sldChg chg="addSp delSp modSp mod setBg delDesignElem">
        <pc:chgData name="marco pilia" userId="eb0c17359426fc22" providerId="LiveId" clId="{ABE3EDAD-F8C6-4ADD-9567-24992A3C4EC6}" dt="2025-09-12T09:00:41.928" v="73"/>
        <pc:sldMkLst>
          <pc:docMk/>
          <pc:sldMk cId="0" sldId="263"/>
        </pc:sldMkLst>
        <pc:spChg chg="mod">
          <ac:chgData name="marco pilia" userId="eb0c17359426fc22" providerId="LiveId" clId="{ABE3EDAD-F8C6-4ADD-9567-24992A3C4EC6}" dt="2025-09-09T16:43:44.566" v="14" actId="26606"/>
          <ac:spMkLst>
            <pc:docMk/>
            <pc:sldMk cId="0" sldId="263"/>
            <ac:spMk id="2" creationId="{00000000-0000-0000-0000-000000000000}"/>
          </ac:spMkLst>
        </pc:spChg>
        <pc:spChg chg="mod">
          <ac:chgData name="marco pilia" userId="eb0c17359426fc22" providerId="LiveId" clId="{ABE3EDAD-F8C6-4ADD-9567-24992A3C4EC6}" dt="2025-09-09T16:43:44.566" v="14" actId="26606"/>
          <ac:spMkLst>
            <pc:docMk/>
            <pc:sldMk cId="0" sldId="263"/>
            <ac:spMk id="3" creationId="{00000000-0000-0000-0000-000000000000}"/>
          </ac:spMkLst>
        </pc:spChg>
        <pc:spChg chg="add del">
          <ac:chgData name="marco pilia" userId="eb0c17359426fc22" providerId="LiveId" clId="{ABE3EDAD-F8C6-4ADD-9567-24992A3C4EC6}" dt="2025-09-12T09:00:41.928" v="73"/>
          <ac:spMkLst>
            <pc:docMk/>
            <pc:sldMk cId="0" sldId="263"/>
            <ac:spMk id="8" creationId="{52723366-C73B-4ED6-ADEF-29911C6BC55F}"/>
          </ac:spMkLst>
        </pc:spChg>
        <pc:spChg chg="add del">
          <ac:chgData name="marco pilia" userId="eb0c17359426fc22" providerId="LiveId" clId="{ABE3EDAD-F8C6-4ADD-9567-24992A3C4EC6}" dt="2025-09-12T09:00:41.928" v="73"/>
          <ac:spMkLst>
            <pc:docMk/>
            <pc:sldMk cId="0" sldId="263"/>
            <ac:spMk id="10" creationId="{847A4152-8E41-4D1C-B88C-57C5C430A69E}"/>
          </ac:spMkLst>
        </pc:spChg>
        <pc:spChg chg="add del">
          <ac:chgData name="marco pilia" userId="eb0c17359426fc22" providerId="LiveId" clId="{ABE3EDAD-F8C6-4ADD-9567-24992A3C4EC6}" dt="2025-09-12T09:00:41.928" v="73"/>
          <ac:spMkLst>
            <pc:docMk/>
            <pc:sldMk cId="0" sldId="263"/>
            <ac:spMk id="12" creationId="{999F76F5-72D4-4814-9169-8F535AEEB809}"/>
          </ac:spMkLst>
        </pc:spChg>
        <pc:spChg chg="add del">
          <ac:chgData name="marco pilia" userId="eb0c17359426fc22" providerId="LiveId" clId="{ABE3EDAD-F8C6-4ADD-9567-24992A3C4EC6}" dt="2025-09-12T09:00:41.928" v="73"/>
          <ac:spMkLst>
            <pc:docMk/>
            <pc:sldMk cId="0" sldId="263"/>
            <ac:spMk id="14" creationId="{C6202988-4466-42C5-B33A-AFABF051B4FE}"/>
          </ac:spMkLst>
        </pc:spChg>
      </pc:sldChg>
      <pc:sldChg chg="addSp delSp modSp mod setBg delDesignElem">
        <pc:chgData name="marco pilia" userId="eb0c17359426fc22" providerId="LiveId" clId="{ABE3EDAD-F8C6-4ADD-9567-24992A3C4EC6}" dt="2025-09-12T09:00:41.928" v="73"/>
        <pc:sldMkLst>
          <pc:docMk/>
          <pc:sldMk cId="0" sldId="264"/>
        </pc:sldMkLst>
        <pc:spChg chg="mod">
          <ac:chgData name="marco pilia" userId="eb0c17359426fc22" providerId="LiveId" clId="{ABE3EDAD-F8C6-4ADD-9567-24992A3C4EC6}" dt="2025-09-09T16:43:53.202" v="15" actId="26606"/>
          <ac:spMkLst>
            <pc:docMk/>
            <pc:sldMk cId="0" sldId="264"/>
            <ac:spMk id="2" creationId="{00000000-0000-0000-0000-000000000000}"/>
          </ac:spMkLst>
        </pc:spChg>
        <pc:spChg chg="mod">
          <ac:chgData name="marco pilia" userId="eb0c17359426fc22" providerId="LiveId" clId="{ABE3EDAD-F8C6-4ADD-9567-24992A3C4EC6}" dt="2025-09-09T16:43:53.202" v="15" actId="26606"/>
          <ac:spMkLst>
            <pc:docMk/>
            <pc:sldMk cId="0" sldId="264"/>
            <ac:spMk id="3" creationId="{00000000-0000-0000-0000-000000000000}"/>
          </ac:spMkLst>
        </pc:spChg>
        <pc:spChg chg="add del">
          <ac:chgData name="marco pilia" userId="eb0c17359426fc22" providerId="LiveId" clId="{ABE3EDAD-F8C6-4ADD-9567-24992A3C4EC6}" dt="2025-09-12T09:00:41.928" v="73"/>
          <ac:spMkLst>
            <pc:docMk/>
            <pc:sldMk cId="0" sldId="264"/>
            <ac:spMk id="8" creationId="{9899C0EB-BCAB-4DF8-BF81-7C92F447371F}"/>
          </ac:spMkLst>
        </pc:spChg>
        <pc:spChg chg="add del">
          <ac:chgData name="marco pilia" userId="eb0c17359426fc22" providerId="LiveId" clId="{ABE3EDAD-F8C6-4ADD-9567-24992A3C4EC6}" dt="2025-09-12T09:00:41.928" v="73"/>
          <ac:spMkLst>
            <pc:docMk/>
            <pc:sldMk cId="0" sldId="264"/>
            <ac:spMk id="10" creationId="{8EE11D74-0DA4-45A8-969E-6009799F4FEA}"/>
          </ac:spMkLst>
        </pc:spChg>
        <pc:spChg chg="add del">
          <ac:chgData name="marco pilia" userId="eb0c17359426fc22" providerId="LiveId" clId="{ABE3EDAD-F8C6-4ADD-9567-24992A3C4EC6}" dt="2025-09-12T09:00:41.928" v="73"/>
          <ac:spMkLst>
            <pc:docMk/>
            <pc:sldMk cId="0" sldId="264"/>
            <ac:spMk id="12" creationId="{6CA70377-15EE-479F-B2E6-B37FA2CBE4C7}"/>
          </ac:spMkLst>
        </pc:spChg>
        <pc:cxnChg chg="add del">
          <ac:chgData name="marco pilia" userId="eb0c17359426fc22" providerId="LiveId" clId="{ABE3EDAD-F8C6-4ADD-9567-24992A3C4EC6}" dt="2025-09-12T09:00:41.928" v="73"/>
          <ac:cxnSpMkLst>
            <pc:docMk/>
            <pc:sldMk cId="0" sldId="264"/>
            <ac:cxnSpMk id="14" creationId="{DB809577-21E8-4D1D-B691-F31559E4F75F}"/>
          </ac:cxnSpMkLst>
        </pc:cxnChg>
      </pc:sldChg>
      <pc:sldChg chg="addSp delSp modSp mod setBg delDesignElem">
        <pc:chgData name="marco pilia" userId="eb0c17359426fc22" providerId="LiveId" clId="{ABE3EDAD-F8C6-4ADD-9567-24992A3C4EC6}" dt="2025-09-12T09:00:41.928" v="73"/>
        <pc:sldMkLst>
          <pc:docMk/>
          <pc:sldMk cId="0" sldId="265"/>
        </pc:sldMkLst>
        <pc:spChg chg="mod">
          <ac:chgData name="marco pilia" userId="eb0c17359426fc22" providerId="LiveId" clId="{ABE3EDAD-F8C6-4ADD-9567-24992A3C4EC6}" dt="2025-09-09T16:44:09.507" v="16" actId="26606"/>
          <ac:spMkLst>
            <pc:docMk/>
            <pc:sldMk cId="0" sldId="265"/>
            <ac:spMk id="2" creationId="{00000000-0000-0000-0000-000000000000}"/>
          </ac:spMkLst>
        </pc:spChg>
        <pc:spChg chg="mod">
          <ac:chgData name="marco pilia" userId="eb0c17359426fc22" providerId="LiveId" clId="{ABE3EDAD-F8C6-4ADD-9567-24992A3C4EC6}" dt="2025-09-09T16:44:09.507" v="16" actId="26606"/>
          <ac:spMkLst>
            <pc:docMk/>
            <pc:sldMk cId="0" sldId="265"/>
            <ac:spMk id="3" creationId="{00000000-0000-0000-0000-000000000000}"/>
          </ac:spMkLst>
        </pc:spChg>
        <pc:spChg chg="add del">
          <ac:chgData name="marco pilia" userId="eb0c17359426fc22" providerId="LiveId" clId="{ABE3EDAD-F8C6-4ADD-9567-24992A3C4EC6}" dt="2025-09-12T09:00:41.928" v="73"/>
          <ac:spMkLst>
            <pc:docMk/>
            <pc:sldMk cId="0" sldId="265"/>
            <ac:spMk id="8" creationId="{52723366-C73B-4ED6-ADEF-29911C6BC55F}"/>
          </ac:spMkLst>
        </pc:spChg>
        <pc:spChg chg="add del">
          <ac:chgData name="marco pilia" userId="eb0c17359426fc22" providerId="LiveId" clId="{ABE3EDAD-F8C6-4ADD-9567-24992A3C4EC6}" dt="2025-09-12T09:00:41.928" v="73"/>
          <ac:spMkLst>
            <pc:docMk/>
            <pc:sldMk cId="0" sldId="265"/>
            <ac:spMk id="10" creationId="{847A4152-8E41-4D1C-B88C-57C5C430A69E}"/>
          </ac:spMkLst>
        </pc:spChg>
        <pc:spChg chg="add del">
          <ac:chgData name="marco pilia" userId="eb0c17359426fc22" providerId="LiveId" clId="{ABE3EDAD-F8C6-4ADD-9567-24992A3C4EC6}" dt="2025-09-12T09:00:41.928" v="73"/>
          <ac:spMkLst>
            <pc:docMk/>
            <pc:sldMk cId="0" sldId="265"/>
            <ac:spMk id="12" creationId="{999F76F5-72D4-4814-9169-8F535AEEB809}"/>
          </ac:spMkLst>
        </pc:spChg>
        <pc:spChg chg="add del">
          <ac:chgData name="marco pilia" userId="eb0c17359426fc22" providerId="LiveId" clId="{ABE3EDAD-F8C6-4ADD-9567-24992A3C4EC6}" dt="2025-09-12T09:00:41.928" v="73"/>
          <ac:spMkLst>
            <pc:docMk/>
            <pc:sldMk cId="0" sldId="265"/>
            <ac:spMk id="14" creationId="{C6202988-4466-42C5-B33A-AFABF051B4FE}"/>
          </ac:spMkLst>
        </pc:spChg>
      </pc:sldChg>
      <pc:sldChg chg="addSp delSp modSp mod setBg">
        <pc:chgData name="marco pilia" userId="eb0c17359426fc22" providerId="LiveId" clId="{ABE3EDAD-F8C6-4ADD-9567-24992A3C4EC6}" dt="2025-09-12T09:01:07.574" v="76" actId="26606"/>
        <pc:sldMkLst>
          <pc:docMk/>
          <pc:sldMk cId="0" sldId="266"/>
        </pc:sldMkLst>
        <pc:spChg chg="mod">
          <ac:chgData name="marco pilia" userId="eb0c17359426fc22" providerId="LiveId" clId="{ABE3EDAD-F8C6-4ADD-9567-24992A3C4EC6}" dt="2025-09-09T16:44:15.560" v="17" actId="26606"/>
          <ac:spMkLst>
            <pc:docMk/>
            <pc:sldMk cId="0" sldId="266"/>
            <ac:spMk id="2" creationId="{00000000-0000-0000-0000-000000000000}"/>
          </ac:spMkLst>
        </pc:spChg>
        <pc:spChg chg="add del">
          <ac:chgData name="marco pilia" userId="eb0c17359426fc22" providerId="LiveId" clId="{ABE3EDAD-F8C6-4ADD-9567-24992A3C4EC6}" dt="2025-09-12T09:01:07.538" v="75" actId="26606"/>
          <ac:spMkLst>
            <pc:docMk/>
            <pc:sldMk cId="0" sldId="266"/>
            <ac:spMk id="10" creationId="{95F11533-723E-420D-A991-D376E739358E}"/>
          </ac:spMkLst>
        </pc:spChg>
        <pc:grpChg chg="add del">
          <ac:chgData name="marco pilia" userId="eb0c17359426fc22" providerId="LiveId" clId="{ABE3EDAD-F8C6-4ADD-9567-24992A3C4EC6}" dt="2025-09-12T09:01:07.538" v="75" actId="26606"/>
          <ac:grpSpMkLst>
            <pc:docMk/>
            <pc:sldMk cId="0" sldId="266"/>
            <ac:grpSpMk id="12" creationId="{C60393DE-86F5-4639-9D54-85E166A84348}"/>
          </ac:grpSpMkLst>
        </pc:grpChg>
        <pc:graphicFrameChg chg="add mod modGraphic">
          <ac:chgData name="marco pilia" userId="eb0c17359426fc22" providerId="LiveId" clId="{ABE3EDAD-F8C6-4ADD-9567-24992A3C4EC6}" dt="2025-09-12T09:01:07.574" v="76" actId="26606"/>
          <ac:graphicFrameMkLst>
            <pc:docMk/>
            <pc:sldMk cId="0" sldId="266"/>
            <ac:graphicFrameMk id="5" creationId="{966343E1-7F6E-D741-E18E-43059478DFD4}"/>
          </ac:graphicFrameMkLst>
        </pc:graphicFrameChg>
      </pc:sldChg>
      <pc:sldChg chg="addSp delSp modSp mod setBg setClrOvrMap delDesignElem">
        <pc:chgData name="marco pilia" userId="eb0c17359426fc22" providerId="LiveId" clId="{ABE3EDAD-F8C6-4ADD-9567-24992A3C4EC6}" dt="2025-09-12T09:01:26.999" v="78" actId="20577"/>
        <pc:sldMkLst>
          <pc:docMk/>
          <pc:sldMk cId="0" sldId="267"/>
        </pc:sldMkLst>
        <pc:spChg chg="mod">
          <ac:chgData name="marco pilia" userId="eb0c17359426fc22" providerId="LiveId" clId="{ABE3EDAD-F8C6-4ADD-9567-24992A3C4EC6}" dt="2025-09-09T16:49:16.649" v="18" actId="26606"/>
          <ac:spMkLst>
            <pc:docMk/>
            <pc:sldMk cId="0" sldId="267"/>
            <ac:spMk id="2" creationId="{00000000-0000-0000-0000-000000000000}"/>
          </ac:spMkLst>
        </pc:spChg>
        <pc:spChg chg="mod">
          <ac:chgData name="marco pilia" userId="eb0c17359426fc22" providerId="LiveId" clId="{ABE3EDAD-F8C6-4ADD-9567-24992A3C4EC6}" dt="2025-09-12T09:01:26.999" v="78" actId="20577"/>
          <ac:spMkLst>
            <pc:docMk/>
            <pc:sldMk cId="0" sldId="267"/>
            <ac:spMk id="3" creationId="{00000000-0000-0000-0000-000000000000}"/>
          </ac:spMkLst>
        </pc:spChg>
        <pc:spChg chg="add">
          <ac:chgData name="marco pilia" userId="eb0c17359426fc22" providerId="LiveId" clId="{ABE3EDAD-F8C6-4ADD-9567-24992A3C4EC6}" dt="2025-09-12T09:01:19.024" v="77" actId="26606"/>
          <ac:spMkLst>
            <pc:docMk/>
            <pc:sldMk cId="0" sldId="267"/>
            <ac:spMk id="5" creationId="{47E4F490-FA76-4FF0-B36A-72B01E11751D}"/>
          </ac:spMkLst>
        </pc:spChg>
        <pc:spChg chg="add">
          <ac:chgData name="marco pilia" userId="eb0c17359426fc22" providerId="LiveId" clId="{ABE3EDAD-F8C6-4ADD-9567-24992A3C4EC6}" dt="2025-09-12T09:01:19.024" v="77" actId="26606"/>
          <ac:spMkLst>
            <pc:docMk/>
            <pc:sldMk cId="0" sldId="267"/>
            <ac:spMk id="6" creationId="{05C8C51A-4ECF-4857-8298-6C8334C7F885}"/>
          </ac:spMkLst>
        </pc:spChg>
        <pc:spChg chg="add">
          <ac:chgData name="marco pilia" userId="eb0c17359426fc22" providerId="LiveId" clId="{ABE3EDAD-F8C6-4ADD-9567-24992A3C4EC6}" dt="2025-09-12T09:01:19.024" v="77" actId="26606"/>
          <ac:spMkLst>
            <pc:docMk/>
            <pc:sldMk cId="0" sldId="267"/>
            <ac:spMk id="7" creationId="{A741C46E-A2A6-4DF0-84BD-502A2E56D061}"/>
          </ac:spMkLst>
        </pc:spChg>
        <pc:spChg chg="add del">
          <ac:chgData name="marco pilia" userId="eb0c17359426fc22" providerId="LiveId" clId="{ABE3EDAD-F8C6-4ADD-9567-24992A3C4EC6}" dt="2025-09-12T09:00:41.928" v="73"/>
          <ac:spMkLst>
            <pc:docMk/>
            <pc:sldMk cId="0" sldId="267"/>
            <ac:spMk id="8" creationId="{0B7C4858-FAA3-4226-A856-193A01910E69}"/>
          </ac:spMkLst>
        </pc:spChg>
        <pc:spChg chg="add">
          <ac:chgData name="marco pilia" userId="eb0c17359426fc22" providerId="LiveId" clId="{ABE3EDAD-F8C6-4ADD-9567-24992A3C4EC6}" dt="2025-09-12T09:01:19.024" v="77" actId="26606"/>
          <ac:spMkLst>
            <pc:docMk/>
            <pc:sldMk cId="0" sldId="267"/>
            <ac:spMk id="9" creationId="{67CE4C0A-D88E-41BB-8F06-8C0E2604BCDE}"/>
          </ac:spMkLst>
        </pc:spChg>
        <pc:spChg chg="add del">
          <ac:chgData name="marco pilia" userId="eb0c17359426fc22" providerId="LiveId" clId="{ABE3EDAD-F8C6-4ADD-9567-24992A3C4EC6}" dt="2025-09-12T09:00:41.928" v="73"/>
          <ac:spMkLst>
            <pc:docMk/>
            <pc:sldMk cId="0" sldId="267"/>
            <ac:spMk id="10" creationId="{68C1B503-0291-4E82-A65E-72D604D9F6CF}"/>
          </ac:spMkLst>
        </pc:spChg>
        <pc:spChg chg="add del">
          <ac:chgData name="marco pilia" userId="eb0c17359426fc22" providerId="LiveId" clId="{ABE3EDAD-F8C6-4ADD-9567-24992A3C4EC6}" dt="2025-09-12T09:00:41.928" v="73"/>
          <ac:spMkLst>
            <pc:docMk/>
            <pc:sldMk cId="0" sldId="267"/>
            <ac:spMk id="12" creationId="{B3F836C5-9601-4982-A121-CCA49BF7BA6C}"/>
          </ac:spMkLst>
        </pc:spChg>
        <pc:spChg chg="add del">
          <ac:chgData name="marco pilia" userId="eb0c17359426fc22" providerId="LiveId" clId="{ABE3EDAD-F8C6-4ADD-9567-24992A3C4EC6}" dt="2025-09-12T09:00:41.928" v="73"/>
          <ac:spMkLst>
            <pc:docMk/>
            <pc:sldMk cId="0" sldId="267"/>
            <ac:spMk id="14" creationId="{46CD0D05-FF47-4ABB-841C-0600CADC354B}"/>
          </ac:spMkLst>
        </pc:spChg>
      </pc:sldChg>
      <pc:sldChg chg="add">
        <pc:chgData name="marco pilia" userId="eb0c17359426fc22" providerId="LiveId" clId="{ABE3EDAD-F8C6-4ADD-9567-24992A3C4EC6}" dt="2025-09-10T14:50:56.237" v="47"/>
        <pc:sldMkLst>
          <pc:docMk/>
          <pc:sldMk cId="1090663129" sldId="268"/>
        </pc:sldMkLst>
      </pc:sldChg>
      <pc:sldChg chg="modSp add mod">
        <pc:chgData name="marco pilia" userId="eb0c17359426fc22" providerId="LiveId" clId="{ABE3EDAD-F8C6-4ADD-9567-24992A3C4EC6}" dt="2025-09-10T14:51:25.892" v="49" actId="1076"/>
        <pc:sldMkLst>
          <pc:docMk/>
          <pc:sldMk cId="849382002" sldId="274"/>
        </pc:sldMkLst>
        <pc:picChg chg="mod">
          <ac:chgData name="marco pilia" userId="eb0c17359426fc22" providerId="LiveId" clId="{ABE3EDAD-F8C6-4ADD-9567-24992A3C4EC6}" dt="2025-09-10T14:51:25.892" v="49" actId="1076"/>
          <ac:picMkLst>
            <pc:docMk/>
            <pc:sldMk cId="849382002" sldId="274"/>
            <ac:picMk id="4" creationId="{EAFEFFF6-E978-361D-0BB3-07AEBE759D99}"/>
          </ac:picMkLst>
        </pc:picChg>
      </pc:sldChg>
      <pc:sldChg chg="modSp add mod">
        <pc:chgData name="marco pilia" userId="eb0c17359426fc22" providerId="LiveId" clId="{ABE3EDAD-F8C6-4ADD-9567-24992A3C4EC6}" dt="2025-09-10T14:52:39.335" v="51" actId="27636"/>
        <pc:sldMkLst>
          <pc:docMk/>
          <pc:sldMk cId="3413968527" sldId="275"/>
        </pc:sldMkLst>
        <pc:spChg chg="mod">
          <ac:chgData name="marco pilia" userId="eb0c17359426fc22" providerId="LiveId" clId="{ABE3EDAD-F8C6-4ADD-9567-24992A3C4EC6}" dt="2025-09-10T14:52:39.335" v="51" actId="27636"/>
          <ac:spMkLst>
            <pc:docMk/>
            <pc:sldMk cId="3413968527" sldId="275"/>
            <ac:spMk id="2" creationId="{A106145E-A26E-7E82-E97C-DBA3DCFD65F2}"/>
          </ac:spMkLst>
        </pc:spChg>
      </pc:sldChg>
      <pc:sldChg chg="addSp delSp modSp new del mod">
        <pc:chgData name="marco pilia" userId="eb0c17359426fc22" providerId="LiveId" clId="{ABE3EDAD-F8C6-4ADD-9567-24992A3C4EC6}" dt="2025-09-10T14:55:50.682" v="63" actId="2696"/>
        <pc:sldMkLst>
          <pc:docMk/>
          <pc:sldMk cId="298377374" sldId="276"/>
        </pc:sldMkLst>
      </pc:sldChg>
    </pc:docChg>
  </pc:docChgLst>
</pc:chgInfo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C40134-264D-46B2-88C5-B258C686D725}" type="doc">
      <dgm:prSet loTypeId="urn:microsoft.com/office/officeart/2016/7/layout/BasicLinearProcessNumbered" loCatId="process" qsTypeId="urn:microsoft.com/office/officeart/2005/8/quickstyle/simple2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8D4FFCA2-456A-44CA-8EC8-809611FD42BD}">
      <dgm:prSet/>
      <dgm:spPr/>
      <dgm:t>
        <a:bodyPr/>
        <a:lstStyle/>
        <a:p>
          <a:r>
            <a:rPr lang="en-US" dirty="0"/>
            <a:t>Welcome to the inaugural lecture on the Activation of Internal Resources.</a:t>
          </a:r>
        </a:p>
      </dgm:t>
    </dgm:pt>
    <dgm:pt modelId="{C607BE45-5EDE-48A0-A97B-1825B324A625}" type="parTrans" cxnId="{4B539C11-9101-4DFE-80A2-1F80D1B08557}">
      <dgm:prSet/>
      <dgm:spPr/>
      <dgm:t>
        <a:bodyPr/>
        <a:lstStyle/>
        <a:p>
          <a:endParaRPr lang="en-US"/>
        </a:p>
      </dgm:t>
    </dgm:pt>
    <dgm:pt modelId="{BBE90C49-41B3-476B-9468-FF14C21C1C3B}" type="sibTrans" cxnId="{4B539C11-9101-4DFE-80A2-1F80D1B08557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77E3C7CF-236B-43C0-ACF0-A4459485CBF9}">
      <dgm:prSet/>
      <dgm:spPr/>
      <dgm:t>
        <a:bodyPr/>
        <a:lstStyle/>
        <a:p>
          <a:r>
            <a:rPr lang="en-US"/>
            <a:t>Objective: To engage students in a reflective process regarding their own resources and motivations.</a:t>
          </a:r>
        </a:p>
      </dgm:t>
    </dgm:pt>
    <dgm:pt modelId="{B396C85B-2B2B-43C9-8F30-6F641486F938}" type="parTrans" cxnId="{D693F330-FD7D-4C31-9DA5-08440393BE56}">
      <dgm:prSet/>
      <dgm:spPr/>
      <dgm:t>
        <a:bodyPr/>
        <a:lstStyle/>
        <a:p>
          <a:endParaRPr lang="en-US"/>
        </a:p>
      </dgm:t>
    </dgm:pt>
    <dgm:pt modelId="{239648B2-1171-4E96-8385-E8AF35095D0F}" type="sibTrans" cxnId="{D693F330-FD7D-4C31-9DA5-08440393BE56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C1EA7E05-12E5-4B47-BAC1-C3704FFD3515}">
      <dgm:prSet/>
      <dgm:spPr/>
      <dgm:t>
        <a:bodyPr/>
        <a:lstStyle/>
        <a:p>
          <a:r>
            <a:rPr lang="en-US"/>
            <a:t>The session will start with a 20-minute guided visualisation.</a:t>
          </a:r>
        </a:p>
      </dgm:t>
    </dgm:pt>
    <dgm:pt modelId="{1758E542-ADEE-44A1-A96E-8C8B577968D4}" type="parTrans" cxnId="{88FB334E-D469-4B6D-83FA-BE7517B75321}">
      <dgm:prSet/>
      <dgm:spPr/>
      <dgm:t>
        <a:bodyPr/>
        <a:lstStyle/>
        <a:p>
          <a:endParaRPr lang="en-US"/>
        </a:p>
      </dgm:t>
    </dgm:pt>
    <dgm:pt modelId="{6F3B6AEE-ACD1-4D9A-9D47-6042ED37C510}" type="sibTrans" cxnId="{88FB334E-D469-4B6D-83FA-BE7517B75321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E18FE8CA-AD27-473A-A887-5DFE5674A1A0}" type="pres">
      <dgm:prSet presAssocID="{A0C40134-264D-46B2-88C5-B258C686D725}" presName="Name0" presStyleCnt="0">
        <dgm:presLayoutVars>
          <dgm:animLvl val="lvl"/>
          <dgm:resizeHandles val="exact"/>
        </dgm:presLayoutVars>
      </dgm:prSet>
      <dgm:spPr/>
    </dgm:pt>
    <dgm:pt modelId="{AFB4D5DF-CE66-4080-9DEE-EB408AA7D3AC}" type="pres">
      <dgm:prSet presAssocID="{8D4FFCA2-456A-44CA-8EC8-809611FD42BD}" presName="compositeNode" presStyleCnt="0">
        <dgm:presLayoutVars>
          <dgm:bulletEnabled val="1"/>
        </dgm:presLayoutVars>
      </dgm:prSet>
      <dgm:spPr/>
    </dgm:pt>
    <dgm:pt modelId="{B84DBCA7-4353-4767-A4DF-4EC9B3E4C24B}" type="pres">
      <dgm:prSet presAssocID="{8D4FFCA2-456A-44CA-8EC8-809611FD42BD}" presName="bgRect" presStyleLbl="bgAccFollowNode1" presStyleIdx="0" presStyleCnt="3"/>
      <dgm:spPr/>
    </dgm:pt>
    <dgm:pt modelId="{B3661212-E563-4BA1-9EB9-D0465E3632FB}" type="pres">
      <dgm:prSet presAssocID="{BBE90C49-41B3-476B-9468-FF14C21C1C3B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1102C6A7-D07D-4E62-B9CF-A868DD28D871}" type="pres">
      <dgm:prSet presAssocID="{8D4FFCA2-456A-44CA-8EC8-809611FD42BD}" presName="bottomLine" presStyleLbl="alignNode1" presStyleIdx="1" presStyleCnt="6">
        <dgm:presLayoutVars/>
      </dgm:prSet>
      <dgm:spPr/>
    </dgm:pt>
    <dgm:pt modelId="{92DFC961-1921-4E83-B1F6-6FCAAB3D412C}" type="pres">
      <dgm:prSet presAssocID="{8D4FFCA2-456A-44CA-8EC8-809611FD42BD}" presName="nodeText" presStyleLbl="bgAccFollowNode1" presStyleIdx="0" presStyleCnt="3">
        <dgm:presLayoutVars>
          <dgm:bulletEnabled val="1"/>
        </dgm:presLayoutVars>
      </dgm:prSet>
      <dgm:spPr/>
    </dgm:pt>
    <dgm:pt modelId="{1D2734AE-B6E7-409C-AE7C-2CEE609367FA}" type="pres">
      <dgm:prSet presAssocID="{BBE90C49-41B3-476B-9468-FF14C21C1C3B}" presName="sibTrans" presStyleCnt="0"/>
      <dgm:spPr/>
    </dgm:pt>
    <dgm:pt modelId="{B329B11B-C45F-4323-B87B-4D411E654002}" type="pres">
      <dgm:prSet presAssocID="{77E3C7CF-236B-43C0-ACF0-A4459485CBF9}" presName="compositeNode" presStyleCnt="0">
        <dgm:presLayoutVars>
          <dgm:bulletEnabled val="1"/>
        </dgm:presLayoutVars>
      </dgm:prSet>
      <dgm:spPr/>
    </dgm:pt>
    <dgm:pt modelId="{B2A906F6-7B52-45D1-A3A5-A7280687B12A}" type="pres">
      <dgm:prSet presAssocID="{77E3C7CF-236B-43C0-ACF0-A4459485CBF9}" presName="bgRect" presStyleLbl="bgAccFollowNode1" presStyleIdx="1" presStyleCnt="3"/>
      <dgm:spPr/>
    </dgm:pt>
    <dgm:pt modelId="{A654B290-0A43-42AF-9251-9D52FADD084B}" type="pres">
      <dgm:prSet presAssocID="{239648B2-1171-4E96-8385-E8AF35095D0F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6033DD77-6035-4D5C-8DFD-D0A5C013A3E9}" type="pres">
      <dgm:prSet presAssocID="{77E3C7CF-236B-43C0-ACF0-A4459485CBF9}" presName="bottomLine" presStyleLbl="alignNode1" presStyleIdx="3" presStyleCnt="6">
        <dgm:presLayoutVars/>
      </dgm:prSet>
      <dgm:spPr/>
    </dgm:pt>
    <dgm:pt modelId="{FC5CDC4C-7A44-4785-B4B2-B413477F1E1E}" type="pres">
      <dgm:prSet presAssocID="{77E3C7CF-236B-43C0-ACF0-A4459485CBF9}" presName="nodeText" presStyleLbl="bgAccFollowNode1" presStyleIdx="1" presStyleCnt="3">
        <dgm:presLayoutVars>
          <dgm:bulletEnabled val="1"/>
        </dgm:presLayoutVars>
      </dgm:prSet>
      <dgm:spPr/>
    </dgm:pt>
    <dgm:pt modelId="{595D3080-BDFF-4748-896B-E49B7AAABDF0}" type="pres">
      <dgm:prSet presAssocID="{239648B2-1171-4E96-8385-E8AF35095D0F}" presName="sibTrans" presStyleCnt="0"/>
      <dgm:spPr/>
    </dgm:pt>
    <dgm:pt modelId="{8A7D2403-ED63-48D6-8093-87B405CCF2F1}" type="pres">
      <dgm:prSet presAssocID="{C1EA7E05-12E5-4B47-BAC1-C3704FFD3515}" presName="compositeNode" presStyleCnt="0">
        <dgm:presLayoutVars>
          <dgm:bulletEnabled val="1"/>
        </dgm:presLayoutVars>
      </dgm:prSet>
      <dgm:spPr/>
    </dgm:pt>
    <dgm:pt modelId="{AA7981D1-64D0-42D9-83C8-4EC592C68271}" type="pres">
      <dgm:prSet presAssocID="{C1EA7E05-12E5-4B47-BAC1-C3704FFD3515}" presName="bgRect" presStyleLbl="bgAccFollowNode1" presStyleIdx="2" presStyleCnt="3"/>
      <dgm:spPr/>
    </dgm:pt>
    <dgm:pt modelId="{E3E4AF83-C98A-4D28-A923-6C65533423E9}" type="pres">
      <dgm:prSet presAssocID="{6F3B6AEE-ACD1-4D9A-9D47-6042ED37C510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14964B6D-DAB0-463D-9EDE-64A907C7C4FB}" type="pres">
      <dgm:prSet presAssocID="{C1EA7E05-12E5-4B47-BAC1-C3704FFD3515}" presName="bottomLine" presStyleLbl="alignNode1" presStyleIdx="5" presStyleCnt="6">
        <dgm:presLayoutVars/>
      </dgm:prSet>
      <dgm:spPr/>
    </dgm:pt>
    <dgm:pt modelId="{A5DBA338-32B0-4AF5-84F5-FF546AB17D4D}" type="pres">
      <dgm:prSet presAssocID="{C1EA7E05-12E5-4B47-BAC1-C3704FFD3515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80E04909-D616-4202-9922-06233F0550E3}" type="presOf" srcId="{C1EA7E05-12E5-4B47-BAC1-C3704FFD3515}" destId="{A5DBA338-32B0-4AF5-84F5-FF546AB17D4D}" srcOrd="1" destOrd="0" presId="urn:microsoft.com/office/officeart/2016/7/layout/BasicLinearProcessNumbered"/>
    <dgm:cxn modelId="{4B539C11-9101-4DFE-80A2-1F80D1B08557}" srcId="{A0C40134-264D-46B2-88C5-B258C686D725}" destId="{8D4FFCA2-456A-44CA-8EC8-809611FD42BD}" srcOrd="0" destOrd="0" parTransId="{C607BE45-5EDE-48A0-A97B-1825B324A625}" sibTransId="{BBE90C49-41B3-476B-9468-FF14C21C1C3B}"/>
    <dgm:cxn modelId="{9896AA29-6B4F-456D-8FB8-CB99B728FA17}" type="presOf" srcId="{239648B2-1171-4E96-8385-E8AF35095D0F}" destId="{A654B290-0A43-42AF-9251-9D52FADD084B}" srcOrd="0" destOrd="0" presId="urn:microsoft.com/office/officeart/2016/7/layout/BasicLinearProcessNumbered"/>
    <dgm:cxn modelId="{D693F330-FD7D-4C31-9DA5-08440393BE56}" srcId="{A0C40134-264D-46B2-88C5-B258C686D725}" destId="{77E3C7CF-236B-43C0-ACF0-A4459485CBF9}" srcOrd="1" destOrd="0" parTransId="{B396C85B-2B2B-43C9-8F30-6F641486F938}" sibTransId="{239648B2-1171-4E96-8385-E8AF35095D0F}"/>
    <dgm:cxn modelId="{B46B904D-9399-402F-95C0-68BB8BECCC98}" type="presOf" srcId="{8D4FFCA2-456A-44CA-8EC8-809611FD42BD}" destId="{B84DBCA7-4353-4767-A4DF-4EC9B3E4C24B}" srcOrd="0" destOrd="0" presId="urn:microsoft.com/office/officeart/2016/7/layout/BasicLinearProcessNumbered"/>
    <dgm:cxn modelId="{88FB334E-D469-4B6D-83FA-BE7517B75321}" srcId="{A0C40134-264D-46B2-88C5-B258C686D725}" destId="{C1EA7E05-12E5-4B47-BAC1-C3704FFD3515}" srcOrd="2" destOrd="0" parTransId="{1758E542-ADEE-44A1-A96E-8C8B577968D4}" sibTransId="{6F3B6AEE-ACD1-4D9A-9D47-6042ED37C510}"/>
    <dgm:cxn modelId="{AE54339F-CCF3-44EF-8E25-614695117DDD}" type="presOf" srcId="{8D4FFCA2-456A-44CA-8EC8-809611FD42BD}" destId="{92DFC961-1921-4E83-B1F6-6FCAAB3D412C}" srcOrd="1" destOrd="0" presId="urn:microsoft.com/office/officeart/2016/7/layout/BasicLinearProcessNumbered"/>
    <dgm:cxn modelId="{D67DA8A2-B1E3-4D2D-918F-F38B34B64F09}" type="presOf" srcId="{A0C40134-264D-46B2-88C5-B258C686D725}" destId="{E18FE8CA-AD27-473A-A887-5DFE5674A1A0}" srcOrd="0" destOrd="0" presId="urn:microsoft.com/office/officeart/2016/7/layout/BasicLinearProcessNumbered"/>
    <dgm:cxn modelId="{E4F28EA6-1A3F-436B-A646-D2B58DC665D5}" type="presOf" srcId="{6F3B6AEE-ACD1-4D9A-9D47-6042ED37C510}" destId="{E3E4AF83-C98A-4D28-A923-6C65533423E9}" srcOrd="0" destOrd="0" presId="urn:microsoft.com/office/officeart/2016/7/layout/BasicLinearProcessNumbered"/>
    <dgm:cxn modelId="{F72DA2B6-055D-4A18-9E17-54995874D299}" type="presOf" srcId="{77E3C7CF-236B-43C0-ACF0-A4459485CBF9}" destId="{FC5CDC4C-7A44-4785-B4B2-B413477F1E1E}" srcOrd="1" destOrd="0" presId="urn:microsoft.com/office/officeart/2016/7/layout/BasicLinearProcessNumbered"/>
    <dgm:cxn modelId="{1042B4E1-0909-452D-BAD7-862CA24B6ED4}" type="presOf" srcId="{77E3C7CF-236B-43C0-ACF0-A4459485CBF9}" destId="{B2A906F6-7B52-45D1-A3A5-A7280687B12A}" srcOrd="0" destOrd="0" presId="urn:microsoft.com/office/officeart/2016/7/layout/BasicLinearProcessNumbered"/>
    <dgm:cxn modelId="{4DDF29E8-64EE-4F2E-8F20-356481C0574B}" type="presOf" srcId="{C1EA7E05-12E5-4B47-BAC1-C3704FFD3515}" destId="{AA7981D1-64D0-42D9-83C8-4EC592C68271}" srcOrd="0" destOrd="0" presId="urn:microsoft.com/office/officeart/2016/7/layout/BasicLinearProcessNumbered"/>
    <dgm:cxn modelId="{F8ABDDEB-F936-458F-B71A-5930DDBF80BE}" type="presOf" srcId="{BBE90C49-41B3-476B-9468-FF14C21C1C3B}" destId="{B3661212-E563-4BA1-9EB9-D0465E3632FB}" srcOrd="0" destOrd="0" presId="urn:microsoft.com/office/officeart/2016/7/layout/BasicLinearProcessNumbered"/>
    <dgm:cxn modelId="{0BE1EC28-48F9-49FD-812B-8F927A8D28E2}" type="presParOf" srcId="{E18FE8CA-AD27-473A-A887-5DFE5674A1A0}" destId="{AFB4D5DF-CE66-4080-9DEE-EB408AA7D3AC}" srcOrd="0" destOrd="0" presId="urn:microsoft.com/office/officeart/2016/7/layout/BasicLinearProcessNumbered"/>
    <dgm:cxn modelId="{031C2337-3069-48BB-AF10-250533D0F138}" type="presParOf" srcId="{AFB4D5DF-CE66-4080-9DEE-EB408AA7D3AC}" destId="{B84DBCA7-4353-4767-A4DF-4EC9B3E4C24B}" srcOrd="0" destOrd="0" presId="urn:microsoft.com/office/officeart/2016/7/layout/BasicLinearProcessNumbered"/>
    <dgm:cxn modelId="{F30339C3-E516-4942-9A22-39E1F0413195}" type="presParOf" srcId="{AFB4D5DF-CE66-4080-9DEE-EB408AA7D3AC}" destId="{B3661212-E563-4BA1-9EB9-D0465E3632FB}" srcOrd="1" destOrd="0" presId="urn:microsoft.com/office/officeart/2016/7/layout/BasicLinearProcessNumbered"/>
    <dgm:cxn modelId="{7B8B6949-3778-4329-8A68-D2FC6ACCD28E}" type="presParOf" srcId="{AFB4D5DF-CE66-4080-9DEE-EB408AA7D3AC}" destId="{1102C6A7-D07D-4E62-B9CF-A868DD28D871}" srcOrd="2" destOrd="0" presId="urn:microsoft.com/office/officeart/2016/7/layout/BasicLinearProcessNumbered"/>
    <dgm:cxn modelId="{A9B04AA5-C9A5-429B-AA9B-C57D8FF30586}" type="presParOf" srcId="{AFB4D5DF-CE66-4080-9DEE-EB408AA7D3AC}" destId="{92DFC961-1921-4E83-B1F6-6FCAAB3D412C}" srcOrd="3" destOrd="0" presId="urn:microsoft.com/office/officeart/2016/7/layout/BasicLinearProcessNumbered"/>
    <dgm:cxn modelId="{D1D11766-92D4-4FDC-87EF-3152A9A0A23E}" type="presParOf" srcId="{E18FE8CA-AD27-473A-A887-5DFE5674A1A0}" destId="{1D2734AE-B6E7-409C-AE7C-2CEE609367FA}" srcOrd="1" destOrd="0" presId="urn:microsoft.com/office/officeart/2016/7/layout/BasicLinearProcessNumbered"/>
    <dgm:cxn modelId="{98829186-BFA4-4DB8-BA18-76120BC68F32}" type="presParOf" srcId="{E18FE8CA-AD27-473A-A887-5DFE5674A1A0}" destId="{B329B11B-C45F-4323-B87B-4D411E654002}" srcOrd="2" destOrd="0" presId="urn:microsoft.com/office/officeart/2016/7/layout/BasicLinearProcessNumbered"/>
    <dgm:cxn modelId="{C09B980D-0CA5-4EC9-9C72-410F680ACD0D}" type="presParOf" srcId="{B329B11B-C45F-4323-B87B-4D411E654002}" destId="{B2A906F6-7B52-45D1-A3A5-A7280687B12A}" srcOrd="0" destOrd="0" presId="urn:microsoft.com/office/officeart/2016/7/layout/BasicLinearProcessNumbered"/>
    <dgm:cxn modelId="{5FA42625-17DE-4D30-89DF-B7D10494476A}" type="presParOf" srcId="{B329B11B-C45F-4323-B87B-4D411E654002}" destId="{A654B290-0A43-42AF-9251-9D52FADD084B}" srcOrd="1" destOrd="0" presId="urn:microsoft.com/office/officeart/2016/7/layout/BasicLinearProcessNumbered"/>
    <dgm:cxn modelId="{869EBA1F-FFF0-4397-BFD6-A3AE107259D6}" type="presParOf" srcId="{B329B11B-C45F-4323-B87B-4D411E654002}" destId="{6033DD77-6035-4D5C-8DFD-D0A5C013A3E9}" srcOrd="2" destOrd="0" presId="urn:microsoft.com/office/officeart/2016/7/layout/BasicLinearProcessNumbered"/>
    <dgm:cxn modelId="{67570BC4-ADB1-4E70-B076-BE735BF3DB17}" type="presParOf" srcId="{B329B11B-C45F-4323-B87B-4D411E654002}" destId="{FC5CDC4C-7A44-4785-B4B2-B413477F1E1E}" srcOrd="3" destOrd="0" presId="urn:microsoft.com/office/officeart/2016/7/layout/BasicLinearProcessNumbered"/>
    <dgm:cxn modelId="{EF4D0254-B79C-4C0C-B9AB-8014822DF01C}" type="presParOf" srcId="{E18FE8CA-AD27-473A-A887-5DFE5674A1A0}" destId="{595D3080-BDFF-4748-896B-E49B7AAABDF0}" srcOrd="3" destOrd="0" presId="urn:microsoft.com/office/officeart/2016/7/layout/BasicLinearProcessNumbered"/>
    <dgm:cxn modelId="{B837F845-1846-4F68-8E10-6993CA4C3E0F}" type="presParOf" srcId="{E18FE8CA-AD27-473A-A887-5DFE5674A1A0}" destId="{8A7D2403-ED63-48D6-8093-87B405CCF2F1}" srcOrd="4" destOrd="0" presId="urn:microsoft.com/office/officeart/2016/7/layout/BasicLinearProcessNumbered"/>
    <dgm:cxn modelId="{8A682B95-1411-4616-B7F3-F004ED4B9EFC}" type="presParOf" srcId="{8A7D2403-ED63-48D6-8093-87B405CCF2F1}" destId="{AA7981D1-64D0-42D9-83C8-4EC592C68271}" srcOrd="0" destOrd="0" presId="urn:microsoft.com/office/officeart/2016/7/layout/BasicLinearProcessNumbered"/>
    <dgm:cxn modelId="{DE95F5C4-B334-48FA-A712-40B34F39EA6C}" type="presParOf" srcId="{8A7D2403-ED63-48D6-8093-87B405CCF2F1}" destId="{E3E4AF83-C98A-4D28-A923-6C65533423E9}" srcOrd="1" destOrd="0" presId="urn:microsoft.com/office/officeart/2016/7/layout/BasicLinearProcessNumbered"/>
    <dgm:cxn modelId="{508495EF-C9E9-4E0A-BB6F-8B1115597B18}" type="presParOf" srcId="{8A7D2403-ED63-48D6-8093-87B405CCF2F1}" destId="{14964B6D-DAB0-463D-9EDE-64A907C7C4FB}" srcOrd="2" destOrd="0" presId="urn:microsoft.com/office/officeart/2016/7/layout/BasicLinearProcessNumbered"/>
    <dgm:cxn modelId="{FD7E9745-2D12-42E0-9BE1-3D85DF6FFF8C}" type="presParOf" srcId="{8A7D2403-ED63-48D6-8093-87B405CCF2F1}" destId="{A5DBA338-32B0-4AF5-84F5-FF546AB17D4D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A91395-950F-4FC6-A9DF-32F302978BC3}" type="doc">
      <dgm:prSet loTypeId="urn:microsoft.com/office/officeart/2005/8/layout/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FAAC0121-E2B6-48FC-AA4B-67D4EC35D249}">
      <dgm:prSet/>
      <dgm:spPr/>
      <dgm:t>
        <a:bodyPr/>
        <a:lstStyle/>
        <a:p>
          <a:r>
            <a:rPr lang="en-US"/>
            <a:t>Favoriscono il superamento dei blocchi.</a:t>
          </a:r>
        </a:p>
      </dgm:t>
    </dgm:pt>
    <dgm:pt modelId="{E89A9C74-B47C-4669-A07A-15152B3B9075}" type="parTrans" cxnId="{AD9E20DA-F8B9-4281-9969-0707EA41AE29}">
      <dgm:prSet/>
      <dgm:spPr/>
      <dgm:t>
        <a:bodyPr/>
        <a:lstStyle/>
        <a:p>
          <a:endParaRPr lang="en-US"/>
        </a:p>
      </dgm:t>
    </dgm:pt>
    <dgm:pt modelId="{F25A2F8C-D752-446B-BD90-E37A7FA94E4B}" type="sibTrans" cxnId="{AD9E20DA-F8B9-4281-9969-0707EA41AE29}">
      <dgm:prSet/>
      <dgm:spPr/>
      <dgm:t>
        <a:bodyPr/>
        <a:lstStyle/>
        <a:p>
          <a:endParaRPr lang="en-US"/>
        </a:p>
      </dgm:t>
    </dgm:pt>
    <dgm:pt modelId="{18A6BC2C-6D72-42FB-AAC4-E3A4EC966747}">
      <dgm:prSet/>
      <dgm:spPr/>
      <dgm:t>
        <a:bodyPr/>
        <a:lstStyle/>
        <a:p>
          <a:r>
            <a:rPr lang="en-US"/>
            <a:t>Aumentano la fiducia in sé.</a:t>
          </a:r>
        </a:p>
      </dgm:t>
    </dgm:pt>
    <dgm:pt modelId="{03472649-0002-42E4-92AE-0324F141D228}" type="parTrans" cxnId="{45979C4F-804C-4502-B1BF-B428956A60EA}">
      <dgm:prSet/>
      <dgm:spPr/>
      <dgm:t>
        <a:bodyPr/>
        <a:lstStyle/>
        <a:p>
          <a:endParaRPr lang="en-US"/>
        </a:p>
      </dgm:t>
    </dgm:pt>
    <dgm:pt modelId="{9FB3E9CC-4119-4B23-BAD8-F52216262FC8}" type="sibTrans" cxnId="{45979C4F-804C-4502-B1BF-B428956A60EA}">
      <dgm:prSet/>
      <dgm:spPr/>
      <dgm:t>
        <a:bodyPr/>
        <a:lstStyle/>
        <a:p>
          <a:endParaRPr lang="en-US"/>
        </a:p>
      </dgm:t>
    </dgm:pt>
    <dgm:pt modelId="{1A1EA1C6-4509-461C-AC18-613CF5034D00}">
      <dgm:prSet/>
      <dgm:spPr/>
      <dgm:t>
        <a:bodyPr/>
        <a:lstStyle/>
        <a:p>
          <a:r>
            <a:rPr lang="en-US"/>
            <a:t>Potenziano la consapevolezza.</a:t>
          </a:r>
        </a:p>
      </dgm:t>
    </dgm:pt>
    <dgm:pt modelId="{E7E82C2D-649E-4F12-AE4E-347ED440B106}" type="parTrans" cxnId="{FBA08F3E-D8A1-4771-9B39-0A4752BF01E4}">
      <dgm:prSet/>
      <dgm:spPr/>
      <dgm:t>
        <a:bodyPr/>
        <a:lstStyle/>
        <a:p>
          <a:endParaRPr lang="en-US"/>
        </a:p>
      </dgm:t>
    </dgm:pt>
    <dgm:pt modelId="{8A59E98C-36A9-44FE-A5FF-6FCD6FBC5C69}" type="sibTrans" cxnId="{FBA08F3E-D8A1-4771-9B39-0A4752BF01E4}">
      <dgm:prSet/>
      <dgm:spPr/>
      <dgm:t>
        <a:bodyPr/>
        <a:lstStyle/>
        <a:p>
          <a:endParaRPr lang="en-US"/>
        </a:p>
      </dgm:t>
    </dgm:pt>
    <dgm:pt modelId="{8E5A0F85-A109-42BC-B910-8955B4245D2F}">
      <dgm:prSet/>
      <dgm:spPr/>
      <dgm:t>
        <a:bodyPr/>
        <a:lstStyle/>
        <a:p>
          <a:r>
            <a:rPr lang="en-US"/>
            <a:t>Sostengono la gestione emotiva.</a:t>
          </a:r>
        </a:p>
      </dgm:t>
    </dgm:pt>
    <dgm:pt modelId="{EFABD21A-1045-480D-B3D9-3DAA529FF20B}" type="parTrans" cxnId="{D031C9E0-DA10-463E-AE6C-90D89B4FB0B7}">
      <dgm:prSet/>
      <dgm:spPr/>
      <dgm:t>
        <a:bodyPr/>
        <a:lstStyle/>
        <a:p>
          <a:endParaRPr lang="en-US"/>
        </a:p>
      </dgm:t>
    </dgm:pt>
    <dgm:pt modelId="{3EAFCCD2-891A-4824-9D13-57799AC40ABC}" type="sibTrans" cxnId="{D031C9E0-DA10-463E-AE6C-90D89B4FB0B7}">
      <dgm:prSet/>
      <dgm:spPr/>
      <dgm:t>
        <a:bodyPr/>
        <a:lstStyle/>
        <a:p>
          <a:endParaRPr lang="en-US"/>
        </a:p>
      </dgm:t>
    </dgm:pt>
    <dgm:pt modelId="{F3712253-5EE1-4A7D-8BC7-596784136CB3}" type="pres">
      <dgm:prSet presAssocID="{4EA91395-950F-4FC6-A9DF-32F302978BC3}" presName="diagram" presStyleCnt="0">
        <dgm:presLayoutVars>
          <dgm:dir/>
          <dgm:resizeHandles val="exact"/>
        </dgm:presLayoutVars>
      </dgm:prSet>
      <dgm:spPr/>
    </dgm:pt>
    <dgm:pt modelId="{F37BCE10-8F24-4F9B-9FB6-746E86453867}" type="pres">
      <dgm:prSet presAssocID="{FAAC0121-E2B6-48FC-AA4B-67D4EC35D249}" presName="node" presStyleLbl="node1" presStyleIdx="0" presStyleCnt="4">
        <dgm:presLayoutVars>
          <dgm:bulletEnabled val="1"/>
        </dgm:presLayoutVars>
      </dgm:prSet>
      <dgm:spPr/>
    </dgm:pt>
    <dgm:pt modelId="{E8094BAF-06EA-4093-9F49-FE7F79000C32}" type="pres">
      <dgm:prSet presAssocID="{F25A2F8C-D752-446B-BD90-E37A7FA94E4B}" presName="sibTrans" presStyleLbl="sibTrans2D1" presStyleIdx="0" presStyleCnt="3"/>
      <dgm:spPr/>
    </dgm:pt>
    <dgm:pt modelId="{B1707853-27AB-4806-9F52-5C761D559DB7}" type="pres">
      <dgm:prSet presAssocID="{F25A2F8C-D752-446B-BD90-E37A7FA94E4B}" presName="connectorText" presStyleLbl="sibTrans2D1" presStyleIdx="0" presStyleCnt="3"/>
      <dgm:spPr/>
    </dgm:pt>
    <dgm:pt modelId="{E913FCDA-44BE-4455-AA85-C6F4EA28EED3}" type="pres">
      <dgm:prSet presAssocID="{18A6BC2C-6D72-42FB-AAC4-E3A4EC966747}" presName="node" presStyleLbl="node1" presStyleIdx="1" presStyleCnt="4">
        <dgm:presLayoutVars>
          <dgm:bulletEnabled val="1"/>
        </dgm:presLayoutVars>
      </dgm:prSet>
      <dgm:spPr/>
    </dgm:pt>
    <dgm:pt modelId="{CDFFE218-FDD2-49B3-8800-DCCC5D682F7B}" type="pres">
      <dgm:prSet presAssocID="{9FB3E9CC-4119-4B23-BAD8-F52216262FC8}" presName="sibTrans" presStyleLbl="sibTrans2D1" presStyleIdx="1" presStyleCnt="3"/>
      <dgm:spPr/>
    </dgm:pt>
    <dgm:pt modelId="{72203397-772E-4EC2-85F4-D5763C4A803C}" type="pres">
      <dgm:prSet presAssocID="{9FB3E9CC-4119-4B23-BAD8-F52216262FC8}" presName="connectorText" presStyleLbl="sibTrans2D1" presStyleIdx="1" presStyleCnt="3"/>
      <dgm:spPr/>
    </dgm:pt>
    <dgm:pt modelId="{49B91E8F-9C22-459A-910B-25F3C8F6CBD0}" type="pres">
      <dgm:prSet presAssocID="{1A1EA1C6-4509-461C-AC18-613CF5034D00}" presName="node" presStyleLbl="node1" presStyleIdx="2" presStyleCnt="4">
        <dgm:presLayoutVars>
          <dgm:bulletEnabled val="1"/>
        </dgm:presLayoutVars>
      </dgm:prSet>
      <dgm:spPr/>
    </dgm:pt>
    <dgm:pt modelId="{A00694D1-CA8D-4361-8824-36911B8F617B}" type="pres">
      <dgm:prSet presAssocID="{8A59E98C-36A9-44FE-A5FF-6FCD6FBC5C69}" presName="sibTrans" presStyleLbl="sibTrans2D1" presStyleIdx="2" presStyleCnt="3"/>
      <dgm:spPr/>
    </dgm:pt>
    <dgm:pt modelId="{7F4D7722-17CD-4ED9-9F35-D6577E534BFD}" type="pres">
      <dgm:prSet presAssocID="{8A59E98C-36A9-44FE-A5FF-6FCD6FBC5C69}" presName="connectorText" presStyleLbl="sibTrans2D1" presStyleIdx="2" presStyleCnt="3"/>
      <dgm:spPr/>
    </dgm:pt>
    <dgm:pt modelId="{A52C8796-D902-4D4D-B365-7D8A9B8EF720}" type="pres">
      <dgm:prSet presAssocID="{8E5A0F85-A109-42BC-B910-8955B4245D2F}" presName="node" presStyleLbl="node1" presStyleIdx="3" presStyleCnt="4">
        <dgm:presLayoutVars>
          <dgm:bulletEnabled val="1"/>
        </dgm:presLayoutVars>
      </dgm:prSet>
      <dgm:spPr/>
    </dgm:pt>
  </dgm:ptLst>
  <dgm:cxnLst>
    <dgm:cxn modelId="{DFB83C1B-BB84-4BF4-BF67-E2636CBEC937}" type="presOf" srcId="{FAAC0121-E2B6-48FC-AA4B-67D4EC35D249}" destId="{F37BCE10-8F24-4F9B-9FB6-746E86453867}" srcOrd="0" destOrd="0" presId="urn:microsoft.com/office/officeart/2005/8/layout/process5"/>
    <dgm:cxn modelId="{8563102B-C904-4652-9940-4EFB967F0A9A}" type="presOf" srcId="{9FB3E9CC-4119-4B23-BAD8-F52216262FC8}" destId="{72203397-772E-4EC2-85F4-D5763C4A803C}" srcOrd="1" destOrd="0" presId="urn:microsoft.com/office/officeart/2005/8/layout/process5"/>
    <dgm:cxn modelId="{3071003A-922E-4B2A-8723-4F089F6ED413}" type="presOf" srcId="{9FB3E9CC-4119-4B23-BAD8-F52216262FC8}" destId="{CDFFE218-FDD2-49B3-8800-DCCC5D682F7B}" srcOrd="0" destOrd="0" presId="urn:microsoft.com/office/officeart/2005/8/layout/process5"/>
    <dgm:cxn modelId="{FBA08F3E-D8A1-4771-9B39-0A4752BF01E4}" srcId="{4EA91395-950F-4FC6-A9DF-32F302978BC3}" destId="{1A1EA1C6-4509-461C-AC18-613CF5034D00}" srcOrd="2" destOrd="0" parTransId="{E7E82C2D-649E-4F12-AE4E-347ED440B106}" sibTransId="{8A59E98C-36A9-44FE-A5FF-6FCD6FBC5C69}"/>
    <dgm:cxn modelId="{7B8C1F69-CB1A-46E2-8307-A7983AA49693}" type="presOf" srcId="{8A59E98C-36A9-44FE-A5FF-6FCD6FBC5C69}" destId="{A00694D1-CA8D-4361-8824-36911B8F617B}" srcOrd="0" destOrd="0" presId="urn:microsoft.com/office/officeart/2005/8/layout/process5"/>
    <dgm:cxn modelId="{45979C4F-804C-4502-B1BF-B428956A60EA}" srcId="{4EA91395-950F-4FC6-A9DF-32F302978BC3}" destId="{18A6BC2C-6D72-42FB-AAC4-E3A4EC966747}" srcOrd="1" destOrd="0" parTransId="{03472649-0002-42E4-92AE-0324F141D228}" sibTransId="{9FB3E9CC-4119-4B23-BAD8-F52216262FC8}"/>
    <dgm:cxn modelId="{B39A7E59-6A11-4459-B919-3668DFF47038}" type="presOf" srcId="{1A1EA1C6-4509-461C-AC18-613CF5034D00}" destId="{49B91E8F-9C22-459A-910B-25F3C8F6CBD0}" srcOrd="0" destOrd="0" presId="urn:microsoft.com/office/officeart/2005/8/layout/process5"/>
    <dgm:cxn modelId="{A949A659-E609-42BE-8EAB-0BA7735EF8C5}" type="presOf" srcId="{4EA91395-950F-4FC6-A9DF-32F302978BC3}" destId="{F3712253-5EE1-4A7D-8BC7-596784136CB3}" srcOrd="0" destOrd="0" presId="urn:microsoft.com/office/officeart/2005/8/layout/process5"/>
    <dgm:cxn modelId="{A956C485-9A62-4989-BDF2-BC9DA2083004}" type="presOf" srcId="{F25A2F8C-D752-446B-BD90-E37A7FA94E4B}" destId="{B1707853-27AB-4806-9F52-5C761D559DB7}" srcOrd="1" destOrd="0" presId="urn:microsoft.com/office/officeart/2005/8/layout/process5"/>
    <dgm:cxn modelId="{0DD358CD-A0A8-4751-9325-CB0F0D614BE9}" type="presOf" srcId="{8E5A0F85-A109-42BC-B910-8955B4245D2F}" destId="{A52C8796-D902-4D4D-B365-7D8A9B8EF720}" srcOrd="0" destOrd="0" presId="urn:microsoft.com/office/officeart/2005/8/layout/process5"/>
    <dgm:cxn modelId="{AD9E20DA-F8B9-4281-9969-0707EA41AE29}" srcId="{4EA91395-950F-4FC6-A9DF-32F302978BC3}" destId="{FAAC0121-E2B6-48FC-AA4B-67D4EC35D249}" srcOrd="0" destOrd="0" parTransId="{E89A9C74-B47C-4669-A07A-15152B3B9075}" sibTransId="{F25A2F8C-D752-446B-BD90-E37A7FA94E4B}"/>
    <dgm:cxn modelId="{D031C9E0-DA10-463E-AE6C-90D89B4FB0B7}" srcId="{4EA91395-950F-4FC6-A9DF-32F302978BC3}" destId="{8E5A0F85-A109-42BC-B910-8955B4245D2F}" srcOrd="3" destOrd="0" parTransId="{EFABD21A-1045-480D-B3D9-3DAA529FF20B}" sibTransId="{3EAFCCD2-891A-4824-9D13-57799AC40ABC}"/>
    <dgm:cxn modelId="{B72585E3-1DE6-46D3-8A83-7A35EF189395}" type="presOf" srcId="{18A6BC2C-6D72-42FB-AAC4-E3A4EC966747}" destId="{E913FCDA-44BE-4455-AA85-C6F4EA28EED3}" srcOrd="0" destOrd="0" presId="urn:microsoft.com/office/officeart/2005/8/layout/process5"/>
    <dgm:cxn modelId="{AC9033F9-7DE8-488F-A18A-B26FE76DB646}" type="presOf" srcId="{8A59E98C-36A9-44FE-A5FF-6FCD6FBC5C69}" destId="{7F4D7722-17CD-4ED9-9F35-D6577E534BFD}" srcOrd="1" destOrd="0" presId="urn:microsoft.com/office/officeart/2005/8/layout/process5"/>
    <dgm:cxn modelId="{3B3F12FF-66FD-4BFA-8F2E-102931224D97}" type="presOf" srcId="{F25A2F8C-D752-446B-BD90-E37A7FA94E4B}" destId="{E8094BAF-06EA-4093-9F49-FE7F79000C32}" srcOrd="0" destOrd="0" presId="urn:microsoft.com/office/officeart/2005/8/layout/process5"/>
    <dgm:cxn modelId="{3790EDDA-EE8F-4260-97E9-359EE8154504}" type="presParOf" srcId="{F3712253-5EE1-4A7D-8BC7-596784136CB3}" destId="{F37BCE10-8F24-4F9B-9FB6-746E86453867}" srcOrd="0" destOrd="0" presId="urn:microsoft.com/office/officeart/2005/8/layout/process5"/>
    <dgm:cxn modelId="{00E2607B-B23E-4700-958B-668813AA0C6F}" type="presParOf" srcId="{F3712253-5EE1-4A7D-8BC7-596784136CB3}" destId="{E8094BAF-06EA-4093-9F49-FE7F79000C32}" srcOrd="1" destOrd="0" presId="urn:microsoft.com/office/officeart/2005/8/layout/process5"/>
    <dgm:cxn modelId="{202BEC01-0848-41AC-B0F2-004AC31A810F}" type="presParOf" srcId="{E8094BAF-06EA-4093-9F49-FE7F79000C32}" destId="{B1707853-27AB-4806-9F52-5C761D559DB7}" srcOrd="0" destOrd="0" presId="urn:microsoft.com/office/officeart/2005/8/layout/process5"/>
    <dgm:cxn modelId="{73A71AF8-BDC7-4A9D-BFC8-D94F99C44AAA}" type="presParOf" srcId="{F3712253-5EE1-4A7D-8BC7-596784136CB3}" destId="{E913FCDA-44BE-4455-AA85-C6F4EA28EED3}" srcOrd="2" destOrd="0" presId="urn:microsoft.com/office/officeart/2005/8/layout/process5"/>
    <dgm:cxn modelId="{D650A0D3-B304-4B65-8F70-0FFA4543543E}" type="presParOf" srcId="{F3712253-5EE1-4A7D-8BC7-596784136CB3}" destId="{CDFFE218-FDD2-49B3-8800-DCCC5D682F7B}" srcOrd="3" destOrd="0" presId="urn:microsoft.com/office/officeart/2005/8/layout/process5"/>
    <dgm:cxn modelId="{AD51B1BB-74FB-4865-8F21-087A1C5BCAF9}" type="presParOf" srcId="{CDFFE218-FDD2-49B3-8800-DCCC5D682F7B}" destId="{72203397-772E-4EC2-85F4-D5763C4A803C}" srcOrd="0" destOrd="0" presId="urn:microsoft.com/office/officeart/2005/8/layout/process5"/>
    <dgm:cxn modelId="{C71DFDB3-BA49-4889-A44A-D7CF8F1E117B}" type="presParOf" srcId="{F3712253-5EE1-4A7D-8BC7-596784136CB3}" destId="{49B91E8F-9C22-459A-910B-25F3C8F6CBD0}" srcOrd="4" destOrd="0" presId="urn:microsoft.com/office/officeart/2005/8/layout/process5"/>
    <dgm:cxn modelId="{D3B0E2F7-E59B-477B-8C08-33FFFF12E8C7}" type="presParOf" srcId="{F3712253-5EE1-4A7D-8BC7-596784136CB3}" destId="{A00694D1-CA8D-4361-8824-36911B8F617B}" srcOrd="5" destOrd="0" presId="urn:microsoft.com/office/officeart/2005/8/layout/process5"/>
    <dgm:cxn modelId="{334F371D-8BBB-4E38-9B04-096C3CD1CB94}" type="presParOf" srcId="{A00694D1-CA8D-4361-8824-36911B8F617B}" destId="{7F4D7722-17CD-4ED9-9F35-D6577E534BFD}" srcOrd="0" destOrd="0" presId="urn:microsoft.com/office/officeart/2005/8/layout/process5"/>
    <dgm:cxn modelId="{3A5C17B2-7098-4102-A93A-6E6B2B557B1C}" type="presParOf" srcId="{F3712253-5EE1-4A7D-8BC7-596784136CB3}" destId="{A52C8796-D902-4D4D-B365-7D8A9B8EF720}" srcOrd="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2444499-F057-42BF-B5A6-475DC5933F3E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CC524F92-6722-4B92-AE7F-55107BC62289}">
      <dgm:prSet/>
      <dgm:spPr/>
      <dgm:t>
        <a:bodyPr/>
        <a:lstStyle/>
        <a:p>
          <a:r>
            <a:rPr lang="en-US"/>
            <a:t>Tecniche di rilassamento e autoipnosi.</a:t>
          </a:r>
        </a:p>
      </dgm:t>
    </dgm:pt>
    <dgm:pt modelId="{5093C80B-4D8D-41C2-BD81-0E157A7CEE6C}" type="parTrans" cxnId="{A190F750-E01D-4858-B951-439FFAE9861B}">
      <dgm:prSet/>
      <dgm:spPr/>
      <dgm:t>
        <a:bodyPr/>
        <a:lstStyle/>
        <a:p>
          <a:endParaRPr lang="en-US"/>
        </a:p>
      </dgm:t>
    </dgm:pt>
    <dgm:pt modelId="{D5567BFA-08EC-47DB-A8F4-FE0CB882A573}" type="sibTrans" cxnId="{A190F750-E01D-4858-B951-439FFAE9861B}">
      <dgm:prSet/>
      <dgm:spPr/>
      <dgm:t>
        <a:bodyPr/>
        <a:lstStyle/>
        <a:p>
          <a:endParaRPr lang="en-US"/>
        </a:p>
      </dgm:t>
    </dgm:pt>
    <dgm:pt modelId="{CFA85B49-CC65-41BC-8B87-B3BFCE0940BA}">
      <dgm:prSet/>
      <dgm:spPr/>
      <dgm:t>
        <a:bodyPr/>
        <a:lstStyle/>
        <a:p>
          <a:r>
            <a:rPr lang="en-US"/>
            <a:t>Visualizzazioni guidate.</a:t>
          </a:r>
        </a:p>
      </dgm:t>
    </dgm:pt>
    <dgm:pt modelId="{59E7EF87-6BC4-4224-B2BC-5A0E0D972A8C}" type="parTrans" cxnId="{42A1117A-D519-417B-907B-BFBE0BED4FF3}">
      <dgm:prSet/>
      <dgm:spPr/>
      <dgm:t>
        <a:bodyPr/>
        <a:lstStyle/>
        <a:p>
          <a:endParaRPr lang="en-US"/>
        </a:p>
      </dgm:t>
    </dgm:pt>
    <dgm:pt modelId="{771A38C5-21B2-4CDD-BAE6-682F4A531E26}" type="sibTrans" cxnId="{42A1117A-D519-417B-907B-BFBE0BED4FF3}">
      <dgm:prSet/>
      <dgm:spPr/>
      <dgm:t>
        <a:bodyPr/>
        <a:lstStyle/>
        <a:p>
          <a:endParaRPr lang="en-US"/>
        </a:p>
      </dgm:t>
    </dgm:pt>
    <dgm:pt modelId="{0B36A443-F3D3-46A9-9934-E5EBD9419619}">
      <dgm:prSet/>
      <dgm:spPr/>
      <dgm:t>
        <a:bodyPr/>
        <a:lstStyle/>
        <a:p>
          <a:r>
            <a:rPr lang="en-US"/>
            <a:t>Affermazioni e dialogo interiore.</a:t>
          </a:r>
        </a:p>
      </dgm:t>
    </dgm:pt>
    <dgm:pt modelId="{0A26036A-0413-4BDA-8316-DF22BC792352}" type="parTrans" cxnId="{9C74C0F2-8A88-42AB-8743-BF50171C1758}">
      <dgm:prSet/>
      <dgm:spPr/>
      <dgm:t>
        <a:bodyPr/>
        <a:lstStyle/>
        <a:p>
          <a:endParaRPr lang="en-US"/>
        </a:p>
      </dgm:t>
    </dgm:pt>
    <dgm:pt modelId="{FFC46B0F-B996-4A5B-AD23-A840DB9A44DE}" type="sibTrans" cxnId="{9C74C0F2-8A88-42AB-8743-BF50171C1758}">
      <dgm:prSet/>
      <dgm:spPr/>
      <dgm:t>
        <a:bodyPr/>
        <a:lstStyle/>
        <a:p>
          <a:endParaRPr lang="en-US"/>
        </a:p>
      </dgm:t>
    </dgm:pt>
    <dgm:pt modelId="{B5B6E20F-C86F-4636-9043-0C07B6C30B75}">
      <dgm:prSet/>
      <dgm:spPr/>
      <dgm:t>
        <a:bodyPr/>
        <a:lstStyle/>
        <a:p>
          <a:r>
            <a:rPr lang="en-US"/>
            <a:t>Tecniche di respirazione.</a:t>
          </a:r>
        </a:p>
      </dgm:t>
    </dgm:pt>
    <dgm:pt modelId="{C88D81BC-3CEC-479A-A3C4-C890B995D8CA}" type="parTrans" cxnId="{7C531A35-493F-4FFE-9E16-368E3E56E8D8}">
      <dgm:prSet/>
      <dgm:spPr/>
      <dgm:t>
        <a:bodyPr/>
        <a:lstStyle/>
        <a:p>
          <a:endParaRPr lang="en-US"/>
        </a:p>
      </dgm:t>
    </dgm:pt>
    <dgm:pt modelId="{F741EF07-0910-4E2F-A95F-5D70ADBCC542}" type="sibTrans" cxnId="{7C531A35-493F-4FFE-9E16-368E3E56E8D8}">
      <dgm:prSet/>
      <dgm:spPr/>
      <dgm:t>
        <a:bodyPr/>
        <a:lstStyle/>
        <a:p>
          <a:endParaRPr lang="en-US"/>
        </a:p>
      </dgm:t>
    </dgm:pt>
    <dgm:pt modelId="{3017EF2A-76D5-400F-B900-6FB805F73249}">
      <dgm:prSet/>
      <dgm:spPr/>
      <dgm:t>
        <a:bodyPr/>
        <a:lstStyle/>
        <a:p>
          <a:r>
            <a:rPr lang="en-US"/>
            <a:t>Ancoraggi corporei.</a:t>
          </a:r>
        </a:p>
      </dgm:t>
    </dgm:pt>
    <dgm:pt modelId="{F5452A92-19FD-4775-8749-E42CD6947082}" type="parTrans" cxnId="{0B4FD15D-4F7A-4585-B33A-60EB8BE433A4}">
      <dgm:prSet/>
      <dgm:spPr/>
      <dgm:t>
        <a:bodyPr/>
        <a:lstStyle/>
        <a:p>
          <a:endParaRPr lang="en-US"/>
        </a:p>
      </dgm:t>
    </dgm:pt>
    <dgm:pt modelId="{DA6236ED-9508-4730-A497-966A91E77F0B}" type="sibTrans" cxnId="{0B4FD15D-4F7A-4585-B33A-60EB8BE433A4}">
      <dgm:prSet/>
      <dgm:spPr/>
      <dgm:t>
        <a:bodyPr/>
        <a:lstStyle/>
        <a:p>
          <a:endParaRPr lang="en-US"/>
        </a:p>
      </dgm:t>
    </dgm:pt>
    <dgm:pt modelId="{F9A55EB6-C226-4460-BF52-7025BE53647D}" type="pres">
      <dgm:prSet presAssocID="{52444499-F057-42BF-B5A6-475DC5933F3E}" presName="linear" presStyleCnt="0">
        <dgm:presLayoutVars>
          <dgm:animLvl val="lvl"/>
          <dgm:resizeHandles val="exact"/>
        </dgm:presLayoutVars>
      </dgm:prSet>
      <dgm:spPr/>
    </dgm:pt>
    <dgm:pt modelId="{2E7E67F5-8DE1-4D24-882D-4F0ACF57CC57}" type="pres">
      <dgm:prSet presAssocID="{CC524F92-6722-4B92-AE7F-55107BC62289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7D4BC92B-5EED-4979-90B0-314C9652DF05}" type="pres">
      <dgm:prSet presAssocID="{D5567BFA-08EC-47DB-A8F4-FE0CB882A573}" presName="spacer" presStyleCnt="0"/>
      <dgm:spPr/>
    </dgm:pt>
    <dgm:pt modelId="{5C76F5D0-5A40-47B8-87D4-ABC262A5BB81}" type="pres">
      <dgm:prSet presAssocID="{CFA85B49-CC65-41BC-8B87-B3BFCE0940BA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95A65E2A-E494-40A0-A3EF-EFCBFC08D3FD}" type="pres">
      <dgm:prSet presAssocID="{771A38C5-21B2-4CDD-BAE6-682F4A531E26}" presName="spacer" presStyleCnt="0"/>
      <dgm:spPr/>
    </dgm:pt>
    <dgm:pt modelId="{5B297731-4AE9-49F6-832E-7715CF9E35BC}" type="pres">
      <dgm:prSet presAssocID="{0B36A443-F3D3-46A9-9934-E5EBD9419619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1058FA6E-1D4C-4A39-85C9-897C14BC29FF}" type="pres">
      <dgm:prSet presAssocID="{FFC46B0F-B996-4A5B-AD23-A840DB9A44DE}" presName="spacer" presStyleCnt="0"/>
      <dgm:spPr/>
    </dgm:pt>
    <dgm:pt modelId="{82EA229B-9BD9-4098-A255-0807F40C236E}" type="pres">
      <dgm:prSet presAssocID="{B5B6E20F-C86F-4636-9043-0C07B6C30B75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77343172-0615-40C5-B680-48CF9A678BBF}" type="pres">
      <dgm:prSet presAssocID="{F741EF07-0910-4E2F-A95F-5D70ADBCC542}" presName="spacer" presStyleCnt="0"/>
      <dgm:spPr/>
    </dgm:pt>
    <dgm:pt modelId="{0C3A6ACE-A46A-4C10-A8D9-C02BD0F5B1C8}" type="pres">
      <dgm:prSet presAssocID="{3017EF2A-76D5-400F-B900-6FB805F73249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B177BF00-20BE-4CC4-A9C8-89C769161B3B}" type="presOf" srcId="{3017EF2A-76D5-400F-B900-6FB805F73249}" destId="{0C3A6ACE-A46A-4C10-A8D9-C02BD0F5B1C8}" srcOrd="0" destOrd="0" presId="urn:microsoft.com/office/officeart/2005/8/layout/vList2"/>
    <dgm:cxn modelId="{B844F406-F78F-4503-A109-278DBEDA3C58}" type="presOf" srcId="{0B36A443-F3D3-46A9-9934-E5EBD9419619}" destId="{5B297731-4AE9-49F6-832E-7715CF9E35BC}" srcOrd="0" destOrd="0" presId="urn:microsoft.com/office/officeart/2005/8/layout/vList2"/>
    <dgm:cxn modelId="{7C531A35-493F-4FFE-9E16-368E3E56E8D8}" srcId="{52444499-F057-42BF-B5A6-475DC5933F3E}" destId="{B5B6E20F-C86F-4636-9043-0C07B6C30B75}" srcOrd="3" destOrd="0" parTransId="{C88D81BC-3CEC-479A-A3C4-C890B995D8CA}" sibTransId="{F741EF07-0910-4E2F-A95F-5D70ADBCC542}"/>
    <dgm:cxn modelId="{B456193F-AC5E-407B-836B-163C691CB630}" type="presOf" srcId="{CC524F92-6722-4B92-AE7F-55107BC62289}" destId="{2E7E67F5-8DE1-4D24-882D-4F0ACF57CC57}" srcOrd="0" destOrd="0" presId="urn:microsoft.com/office/officeart/2005/8/layout/vList2"/>
    <dgm:cxn modelId="{0B4FD15D-4F7A-4585-B33A-60EB8BE433A4}" srcId="{52444499-F057-42BF-B5A6-475DC5933F3E}" destId="{3017EF2A-76D5-400F-B900-6FB805F73249}" srcOrd="4" destOrd="0" parTransId="{F5452A92-19FD-4775-8749-E42CD6947082}" sibTransId="{DA6236ED-9508-4730-A497-966A91E77F0B}"/>
    <dgm:cxn modelId="{A190F750-E01D-4858-B951-439FFAE9861B}" srcId="{52444499-F057-42BF-B5A6-475DC5933F3E}" destId="{CC524F92-6722-4B92-AE7F-55107BC62289}" srcOrd="0" destOrd="0" parTransId="{5093C80B-4D8D-41C2-BD81-0E157A7CEE6C}" sibTransId="{D5567BFA-08EC-47DB-A8F4-FE0CB882A573}"/>
    <dgm:cxn modelId="{42A1117A-D519-417B-907B-BFBE0BED4FF3}" srcId="{52444499-F057-42BF-B5A6-475DC5933F3E}" destId="{CFA85B49-CC65-41BC-8B87-B3BFCE0940BA}" srcOrd="1" destOrd="0" parTransId="{59E7EF87-6BC4-4224-B2BC-5A0E0D972A8C}" sibTransId="{771A38C5-21B2-4CDD-BAE6-682F4A531E26}"/>
    <dgm:cxn modelId="{F676B386-4083-49B6-A331-A5E552A14A30}" type="presOf" srcId="{B5B6E20F-C86F-4636-9043-0C07B6C30B75}" destId="{82EA229B-9BD9-4098-A255-0807F40C236E}" srcOrd="0" destOrd="0" presId="urn:microsoft.com/office/officeart/2005/8/layout/vList2"/>
    <dgm:cxn modelId="{4AC9F09C-5BC5-4BE6-8174-56855A779933}" type="presOf" srcId="{CFA85B49-CC65-41BC-8B87-B3BFCE0940BA}" destId="{5C76F5D0-5A40-47B8-87D4-ABC262A5BB81}" srcOrd="0" destOrd="0" presId="urn:microsoft.com/office/officeart/2005/8/layout/vList2"/>
    <dgm:cxn modelId="{037D17A0-B30F-41B5-9CD1-B56FDDCD4AE0}" type="presOf" srcId="{52444499-F057-42BF-B5A6-475DC5933F3E}" destId="{F9A55EB6-C226-4460-BF52-7025BE53647D}" srcOrd="0" destOrd="0" presId="urn:microsoft.com/office/officeart/2005/8/layout/vList2"/>
    <dgm:cxn modelId="{9C74C0F2-8A88-42AB-8743-BF50171C1758}" srcId="{52444499-F057-42BF-B5A6-475DC5933F3E}" destId="{0B36A443-F3D3-46A9-9934-E5EBD9419619}" srcOrd="2" destOrd="0" parTransId="{0A26036A-0413-4BDA-8316-DF22BC792352}" sibTransId="{FFC46B0F-B996-4A5B-AD23-A840DB9A44DE}"/>
    <dgm:cxn modelId="{FBB15C61-7CE1-40E9-80C8-8751D1300A51}" type="presParOf" srcId="{F9A55EB6-C226-4460-BF52-7025BE53647D}" destId="{2E7E67F5-8DE1-4D24-882D-4F0ACF57CC57}" srcOrd="0" destOrd="0" presId="urn:microsoft.com/office/officeart/2005/8/layout/vList2"/>
    <dgm:cxn modelId="{1AA366C8-EF03-4C6A-AC0E-52A5788CAE8D}" type="presParOf" srcId="{F9A55EB6-C226-4460-BF52-7025BE53647D}" destId="{7D4BC92B-5EED-4979-90B0-314C9652DF05}" srcOrd="1" destOrd="0" presId="urn:microsoft.com/office/officeart/2005/8/layout/vList2"/>
    <dgm:cxn modelId="{AD188BE2-9360-4DA8-82B8-ECD273A76DF0}" type="presParOf" srcId="{F9A55EB6-C226-4460-BF52-7025BE53647D}" destId="{5C76F5D0-5A40-47B8-87D4-ABC262A5BB81}" srcOrd="2" destOrd="0" presId="urn:microsoft.com/office/officeart/2005/8/layout/vList2"/>
    <dgm:cxn modelId="{3AE2416F-AAD0-408E-BBD6-06556FE73404}" type="presParOf" srcId="{F9A55EB6-C226-4460-BF52-7025BE53647D}" destId="{95A65E2A-E494-40A0-A3EF-EFCBFC08D3FD}" srcOrd="3" destOrd="0" presId="urn:microsoft.com/office/officeart/2005/8/layout/vList2"/>
    <dgm:cxn modelId="{6E31A98F-4501-4B10-9849-726F3784F108}" type="presParOf" srcId="{F9A55EB6-C226-4460-BF52-7025BE53647D}" destId="{5B297731-4AE9-49F6-832E-7715CF9E35BC}" srcOrd="4" destOrd="0" presId="urn:microsoft.com/office/officeart/2005/8/layout/vList2"/>
    <dgm:cxn modelId="{13B8712B-F3D0-4026-ABB2-64F17E6E535C}" type="presParOf" srcId="{F9A55EB6-C226-4460-BF52-7025BE53647D}" destId="{1058FA6E-1D4C-4A39-85C9-897C14BC29FF}" srcOrd="5" destOrd="0" presId="urn:microsoft.com/office/officeart/2005/8/layout/vList2"/>
    <dgm:cxn modelId="{DC6A4195-0E7A-4AD6-B11E-07BF7FA28E95}" type="presParOf" srcId="{F9A55EB6-C226-4460-BF52-7025BE53647D}" destId="{82EA229B-9BD9-4098-A255-0807F40C236E}" srcOrd="6" destOrd="0" presId="urn:microsoft.com/office/officeart/2005/8/layout/vList2"/>
    <dgm:cxn modelId="{35090144-D08F-4791-A1E6-2492776F54A7}" type="presParOf" srcId="{F9A55EB6-C226-4460-BF52-7025BE53647D}" destId="{77343172-0615-40C5-B680-48CF9A678BBF}" srcOrd="7" destOrd="0" presId="urn:microsoft.com/office/officeart/2005/8/layout/vList2"/>
    <dgm:cxn modelId="{A9AD5751-FC65-4C7F-86AB-4A9EF04D3E48}" type="presParOf" srcId="{F9A55EB6-C226-4460-BF52-7025BE53647D}" destId="{0C3A6ACE-A46A-4C10-A8D9-C02BD0F5B1C8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E0CADD8-39F5-4056-AA98-903344372276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2375865E-F15B-46F1-9B62-3BA88A052AD9}">
      <dgm:prSet/>
      <dgm:spPr/>
      <dgm:t>
        <a:bodyPr/>
        <a:lstStyle/>
        <a:p>
          <a:pPr>
            <a:defRPr cap="all"/>
          </a:pPr>
          <a:r>
            <a:rPr lang="en-US"/>
            <a:t>Erickson: ipnosi indiretta per attivare risorse personali.</a:t>
          </a:r>
        </a:p>
      </dgm:t>
    </dgm:pt>
    <dgm:pt modelId="{7D373925-B11B-497E-804D-B839219BC31A}" type="parTrans" cxnId="{5438046F-8A30-4B47-8606-ED2026A83B02}">
      <dgm:prSet/>
      <dgm:spPr/>
      <dgm:t>
        <a:bodyPr/>
        <a:lstStyle/>
        <a:p>
          <a:endParaRPr lang="en-US"/>
        </a:p>
      </dgm:t>
    </dgm:pt>
    <dgm:pt modelId="{175A5B5F-EC62-4D70-9C96-AEBBB007E744}" type="sibTrans" cxnId="{5438046F-8A30-4B47-8606-ED2026A83B02}">
      <dgm:prSet/>
      <dgm:spPr/>
      <dgm:t>
        <a:bodyPr/>
        <a:lstStyle/>
        <a:p>
          <a:endParaRPr lang="en-US"/>
        </a:p>
      </dgm:t>
    </dgm:pt>
    <dgm:pt modelId="{C8DA29DD-312D-47D7-9FF9-8CD4CE249454}">
      <dgm:prSet/>
      <dgm:spPr/>
      <dgm:t>
        <a:bodyPr/>
        <a:lstStyle/>
        <a:p>
          <a:pPr>
            <a:defRPr cap="all"/>
          </a:pPr>
          <a:r>
            <a:rPr lang="en-US"/>
            <a:t>Jung: l’inconscio come fonte di immagini trasformative.</a:t>
          </a:r>
        </a:p>
      </dgm:t>
    </dgm:pt>
    <dgm:pt modelId="{8D3C07B9-6523-4282-B642-C1BE8A1310ED}" type="parTrans" cxnId="{A7C7E4D9-88CF-4550-B13A-2914C85E3904}">
      <dgm:prSet/>
      <dgm:spPr/>
      <dgm:t>
        <a:bodyPr/>
        <a:lstStyle/>
        <a:p>
          <a:endParaRPr lang="en-US"/>
        </a:p>
      </dgm:t>
    </dgm:pt>
    <dgm:pt modelId="{5F327493-38E4-4C8B-9627-63BB756A837F}" type="sibTrans" cxnId="{A7C7E4D9-88CF-4550-B13A-2914C85E3904}">
      <dgm:prSet/>
      <dgm:spPr/>
      <dgm:t>
        <a:bodyPr/>
        <a:lstStyle/>
        <a:p>
          <a:endParaRPr lang="en-US"/>
        </a:p>
      </dgm:t>
    </dgm:pt>
    <dgm:pt modelId="{7F514617-1F0F-4A40-AE28-CEF910AD3CED}">
      <dgm:prSet/>
      <dgm:spPr/>
      <dgm:t>
        <a:bodyPr/>
        <a:lstStyle/>
        <a:p>
          <a:pPr>
            <a:defRPr cap="all"/>
          </a:pPr>
          <a:r>
            <a:rPr lang="en-US"/>
            <a:t>Coué: la potenza dell’autosuggestione.</a:t>
          </a:r>
        </a:p>
      </dgm:t>
    </dgm:pt>
    <dgm:pt modelId="{9BF55B6C-B26C-4D54-A0EE-9F0632D5ED03}" type="parTrans" cxnId="{8B5C8A97-1D1C-4A4B-ACC5-989A3270DCBA}">
      <dgm:prSet/>
      <dgm:spPr/>
      <dgm:t>
        <a:bodyPr/>
        <a:lstStyle/>
        <a:p>
          <a:endParaRPr lang="en-US"/>
        </a:p>
      </dgm:t>
    </dgm:pt>
    <dgm:pt modelId="{EE0412D0-816C-49D0-BC65-03AFC67AE6CA}" type="sibTrans" cxnId="{8B5C8A97-1D1C-4A4B-ACC5-989A3270DCBA}">
      <dgm:prSet/>
      <dgm:spPr/>
      <dgm:t>
        <a:bodyPr/>
        <a:lstStyle/>
        <a:p>
          <a:endParaRPr lang="en-US"/>
        </a:p>
      </dgm:t>
    </dgm:pt>
    <dgm:pt modelId="{7AD04640-7A16-48EB-9FF4-DDEC9282BDCB}" type="pres">
      <dgm:prSet presAssocID="{6E0CADD8-39F5-4056-AA98-903344372276}" presName="root" presStyleCnt="0">
        <dgm:presLayoutVars>
          <dgm:dir/>
          <dgm:resizeHandles val="exact"/>
        </dgm:presLayoutVars>
      </dgm:prSet>
      <dgm:spPr/>
    </dgm:pt>
    <dgm:pt modelId="{D0432960-B1E3-4210-A494-83241A058E5C}" type="pres">
      <dgm:prSet presAssocID="{2375865E-F15B-46F1-9B62-3BA88A052AD9}" presName="compNode" presStyleCnt="0"/>
      <dgm:spPr/>
    </dgm:pt>
    <dgm:pt modelId="{2C5923AB-3CCD-4B0E-BFB8-8B3CDAFB2825}" type="pres">
      <dgm:prSet presAssocID="{2375865E-F15B-46F1-9B62-3BA88A052AD9}" presName="iconBgRect" presStyleLbl="bgShp" presStyleIdx="0" presStyleCnt="3"/>
      <dgm:spPr/>
    </dgm:pt>
    <dgm:pt modelId="{0366AB2F-ED17-4E89-9B03-CA339B465C62}" type="pres">
      <dgm:prSet presAssocID="{2375865E-F15B-46F1-9B62-3BA88A052AD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ottotitoli"/>
        </a:ext>
      </dgm:extLst>
    </dgm:pt>
    <dgm:pt modelId="{1B69300B-553C-4E85-8757-E0993F916268}" type="pres">
      <dgm:prSet presAssocID="{2375865E-F15B-46F1-9B62-3BA88A052AD9}" presName="spaceRect" presStyleCnt="0"/>
      <dgm:spPr/>
    </dgm:pt>
    <dgm:pt modelId="{60A580AC-9B36-4922-97B4-06715FAB3E9A}" type="pres">
      <dgm:prSet presAssocID="{2375865E-F15B-46F1-9B62-3BA88A052AD9}" presName="textRect" presStyleLbl="revTx" presStyleIdx="0" presStyleCnt="3">
        <dgm:presLayoutVars>
          <dgm:chMax val="1"/>
          <dgm:chPref val="1"/>
        </dgm:presLayoutVars>
      </dgm:prSet>
      <dgm:spPr/>
    </dgm:pt>
    <dgm:pt modelId="{18AD1B96-AA74-4C86-9A8B-71FA7ED3E462}" type="pres">
      <dgm:prSet presAssocID="{175A5B5F-EC62-4D70-9C96-AEBBB007E744}" presName="sibTrans" presStyleCnt="0"/>
      <dgm:spPr/>
    </dgm:pt>
    <dgm:pt modelId="{A5B793A5-7585-4FF7-A770-565068745C61}" type="pres">
      <dgm:prSet presAssocID="{C8DA29DD-312D-47D7-9FF9-8CD4CE249454}" presName="compNode" presStyleCnt="0"/>
      <dgm:spPr/>
    </dgm:pt>
    <dgm:pt modelId="{F5DB7812-73DB-4673-890B-01C533CBBB37}" type="pres">
      <dgm:prSet presAssocID="{C8DA29DD-312D-47D7-9FF9-8CD4CE249454}" presName="iconBgRect" presStyleLbl="bgShp" presStyleIdx="1" presStyleCnt="3"/>
      <dgm:spPr/>
    </dgm:pt>
    <dgm:pt modelId="{AD1E111A-B6BE-47A3-9F8B-A647EA5C0F97}" type="pres">
      <dgm:prSet presAssocID="{C8DA29DD-312D-47D7-9FF9-8CD4CE249454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mmagini"/>
        </a:ext>
      </dgm:extLst>
    </dgm:pt>
    <dgm:pt modelId="{E65A005A-903D-467A-A101-D53300A49893}" type="pres">
      <dgm:prSet presAssocID="{C8DA29DD-312D-47D7-9FF9-8CD4CE249454}" presName="spaceRect" presStyleCnt="0"/>
      <dgm:spPr/>
    </dgm:pt>
    <dgm:pt modelId="{7E181483-BF76-4D3B-941F-90F4897C4BD3}" type="pres">
      <dgm:prSet presAssocID="{C8DA29DD-312D-47D7-9FF9-8CD4CE249454}" presName="textRect" presStyleLbl="revTx" presStyleIdx="1" presStyleCnt="3">
        <dgm:presLayoutVars>
          <dgm:chMax val="1"/>
          <dgm:chPref val="1"/>
        </dgm:presLayoutVars>
      </dgm:prSet>
      <dgm:spPr/>
    </dgm:pt>
    <dgm:pt modelId="{0A226F03-9125-4C39-90E5-80F80D803FDE}" type="pres">
      <dgm:prSet presAssocID="{5F327493-38E4-4C8B-9627-63BB756A837F}" presName="sibTrans" presStyleCnt="0"/>
      <dgm:spPr/>
    </dgm:pt>
    <dgm:pt modelId="{B012B9D7-F537-401A-9A92-A584566D0BDD}" type="pres">
      <dgm:prSet presAssocID="{7F514617-1F0F-4A40-AE28-CEF910AD3CED}" presName="compNode" presStyleCnt="0"/>
      <dgm:spPr/>
    </dgm:pt>
    <dgm:pt modelId="{494706B4-3DE8-4EB0-8758-41C18B12E828}" type="pres">
      <dgm:prSet presAssocID="{7F514617-1F0F-4A40-AE28-CEF910AD3CED}" presName="iconBgRect" presStyleLbl="bgShp" presStyleIdx="2" presStyleCnt="3"/>
      <dgm:spPr/>
    </dgm:pt>
    <dgm:pt modelId="{B9727668-E8B6-4DF9-89FF-FACAE2A3C380}" type="pres">
      <dgm:prSet presAssocID="{7F514617-1F0F-4A40-AE28-CEF910AD3CED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ee with hive"/>
        </a:ext>
      </dgm:extLst>
    </dgm:pt>
    <dgm:pt modelId="{C82BDC21-C58E-42A4-AF1C-6F9492F52BBF}" type="pres">
      <dgm:prSet presAssocID="{7F514617-1F0F-4A40-AE28-CEF910AD3CED}" presName="spaceRect" presStyleCnt="0"/>
      <dgm:spPr/>
    </dgm:pt>
    <dgm:pt modelId="{5B79B902-05B2-418F-A765-DAB1C462CABB}" type="pres">
      <dgm:prSet presAssocID="{7F514617-1F0F-4A40-AE28-CEF910AD3CED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06538318-8C27-4A79-8B47-2E0E5CE72221}" type="presOf" srcId="{6E0CADD8-39F5-4056-AA98-903344372276}" destId="{7AD04640-7A16-48EB-9FF4-DDEC9282BDCB}" srcOrd="0" destOrd="0" presId="urn:microsoft.com/office/officeart/2018/5/layout/IconCircleLabelList"/>
    <dgm:cxn modelId="{2029BD2F-3DA0-4E49-A34D-77708D96D058}" type="presOf" srcId="{C8DA29DD-312D-47D7-9FF9-8CD4CE249454}" destId="{7E181483-BF76-4D3B-941F-90F4897C4BD3}" srcOrd="0" destOrd="0" presId="urn:microsoft.com/office/officeart/2018/5/layout/IconCircleLabelList"/>
    <dgm:cxn modelId="{5438046F-8A30-4B47-8606-ED2026A83B02}" srcId="{6E0CADD8-39F5-4056-AA98-903344372276}" destId="{2375865E-F15B-46F1-9B62-3BA88A052AD9}" srcOrd="0" destOrd="0" parTransId="{7D373925-B11B-497E-804D-B839219BC31A}" sibTransId="{175A5B5F-EC62-4D70-9C96-AEBBB007E744}"/>
    <dgm:cxn modelId="{8B5C8A97-1D1C-4A4B-ACC5-989A3270DCBA}" srcId="{6E0CADD8-39F5-4056-AA98-903344372276}" destId="{7F514617-1F0F-4A40-AE28-CEF910AD3CED}" srcOrd="2" destOrd="0" parTransId="{9BF55B6C-B26C-4D54-A0EE-9F0632D5ED03}" sibTransId="{EE0412D0-816C-49D0-BC65-03AFC67AE6CA}"/>
    <dgm:cxn modelId="{E5D79E98-518C-4E2F-A284-110537E82031}" type="presOf" srcId="{7F514617-1F0F-4A40-AE28-CEF910AD3CED}" destId="{5B79B902-05B2-418F-A765-DAB1C462CABB}" srcOrd="0" destOrd="0" presId="urn:microsoft.com/office/officeart/2018/5/layout/IconCircleLabelList"/>
    <dgm:cxn modelId="{127175D9-78DA-463E-AE08-85E6570D063D}" type="presOf" srcId="{2375865E-F15B-46F1-9B62-3BA88A052AD9}" destId="{60A580AC-9B36-4922-97B4-06715FAB3E9A}" srcOrd="0" destOrd="0" presId="urn:microsoft.com/office/officeart/2018/5/layout/IconCircleLabelList"/>
    <dgm:cxn modelId="{A7C7E4D9-88CF-4550-B13A-2914C85E3904}" srcId="{6E0CADD8-39F5-4056-AA98-903344372276}" destId="{C8DA29DD-312D-47D7-9FF9-8CD4CE249454}" srcOrd="1" destOrd="0" parTransId="{8D3C07B9-6523-4282-B642-C1BE8A1310ED}" sibTransId="{5F327493-38E4-4C8B-9627-63BB756A837F}"/>
    <dgm:cxn modelId="{7BE56134-C13C-4291-828E-6EE798FBC4AB}" type="presParOf" srcId="{7AD04640-7A16-48EB-9FF4-DDEC9282BDCB}" destId="{D0432960-B1E3-4210-A494-83241A058E5C}" srcOrd="0" destOrd="0" presId="urn:microsoft.com/office/officeart/2018/5/layout/IconCircleLabelList"/>
    <dgm:cxn modelId="{42998FF2-7199-4300-B432-D054A0C97FA3}" type="presParOf" srcId="{D0432960-B1E3-4210-A494-83241A058E5C}" destId="{2C5923AB-3CCD-4B0E-BFB8-8B3CDAFB2825}" srcOrd="0" destOrd="0" presId="urn:microsoft.com/office/officeart/2018/5/layout/IconCircleLabelList"/>
    <dgm:cxn modelId="{5F6D6C6F-2A43-4F48-9A3B-F42F4FAEE0C9}" type="presParOf" srcId="{D0432960-B1E3-4210-A494-83241A058E5C}" destId="{0366AB2F-ED17-4E89-9B03-CA339B465C62}" srcOrd="1" destOrd="0" presId="urn:microsoft.com/office/officeart/2018/5/layout/IconCircleLabelList"/>
    <dgm:cxn modelId="{0D552125-A787-4483-ABB3-0A3CF15A966A}" type="presParOf" srcId="{D0432960-B1E3-4210-A494-83241A058E5C}" destId="{1B69300B-553C-4E85-8757-E0993F916268}" srcOrd="2" destOrd="0" presId="urn:microsoft.com/office/officeart/2018/5/layout/IconCircleLabelList"/>
    <dgm:cxn modelId="{1144F3CB-84D5-4C7F-B339-414D5EFD175F}" type="presParOf" srcId="{D0432960-B1E3-4210-A494-83241A058E5C}" destId="{60A580AC-9B36-4922-97B4-06715FAB3E9A}" srcOrd="3" destOrd="0" presId="urn:microsoft.com/office/officeart/2018/5/layout/IconCircleLabelList"/>
    <dgm:cxn modelId="{181CB796-5C46-43BD-9633-4813A2B56184}" type="presParOf" srcId="{7AD04640-7A16-48EB-9FF4-DDEC9282BDCB}" destId="{18AD1B96-AA74-4C86-9A8B-71FA7ED3E462}" srcOrd="1" destOrd="0" presId="urn:microsoft.com/office/officeart/2018/5/layout/IconCircleLabelList"/>
    <dgm:cxn modelId="{D924B744-FA43-45B5-8D04-545CFA0B3635}" type="presParOf" srcId="{7AD04640-7A16-48EB-9FF4-DDEC9282BDCB}" destId="{A5B793A5-7585-4FF7-A770-565068745C61}" srcOrd="2" destOrd="0" presId="urn:microsoft.com/office/officeart/2018/5/layout/IconCircleLabelList"/>
    <dgm:cxn modelId="{D8F0C6E2-5976-4835-9F5D-441F78F0350D}" type="presParOf" srcId="{A5B793A5-7585-4FF7-A770-565068745C61}" destId="{F5DB7812-73DB-4673-890B-01C533CBBB37}" srcOrd="0" destOrd="0" presId="urn:microsoft.com/office/officeart/2018/5/layout/IconCircleLabelList"/>
    <dgm:cxn modelId="{949062F3-315B-4F90-9DE0-7270A27D05EB}" type="presParOf" srcId="{A5B793A5-7585-4FF7-A770-565068745C61}" destId="{AD1E111A-B6BE-47A3-9F8B-A647EA5C0F97}" srcOrd="1" destOrd="0" presId="urn:microsoft.com/office/officeart/2018/5/layout/IconCircleLabelList"/>
    <dgm:cxn modelId="{4E66E52A-4D8B-4688-A1D7-2C12917AEB4B}" type="presParOf" srcId="{A5B793A5-7585-4FF7-A770-565068745C61}" destId="{E65A005A-903D-467A-A101-D53300A49893}" srcOrd="2" destOrd="0" presId="urn:microsoft.com/office/officeart/2018/5/layout/IconCircleLabelList"/>
    <dgm:cxn modelId="{AFB42A01-CABC-43AE-9108-A0ECDAA50128}" type="presParOf" srcId="{A5B793A5-7585-4FF7-A770-565068745C61}" destId="{7E181483-BF76-4D3B-941F-90F4897C4BD3}" srcOrd="3" destOrd="0" presId="urn:microsoft.com/office/officeart/2018/5/layout/IconCircleLabelList"/>
    <dgm:cxn modelId="{E24E7BB6-331A-4941-BF5D-8E2A778A9DB5}" type="presParOf" srcId="{7AD04640-7A16-48EB-9FF4-DDEC9282BDCB}" destId="{0A226F03-9125-4C39-90E5-80F80D803FDE}" srcOrd="3" destOrd="0" presId="urn:microsoft.com/office/officeart/2018/5/layout/IconCircleLabelList"/>
    <dgm:cxn modelId="{B22078FB-6A53-40BD-8FBB-92BC5F680937}" type="presParOf" srcId="{7AD04640-7A16-48EB-9FF4-DDEC9282BDCB}" destId="{B012B9D7-F537-401A-9A92-A584566D0BDD}" srcOrd="4" destOrd="0" presId="urn:microsoft.com/office/officeart/2018/5/layout/IconCircleLabelList"/>
    <dgm:cxn modelId="{13A3EF42-2D92-4ABC-A0A2-787BBDC2CF9B}" type="presParOf" srcId="{B012B9D7-F537-401A-9A92-A584566D0BDD}" destId="{494706B4-3DE8-4EB0-8758-41C18B12E828}" srcOrd="0" destOrd="0" presId="urn:microsoft.com/office/officeart/2018/5/layout/IconCircleLabelList"/>
    <dgm:cxn modelId="{4D929722-544D-4A4B-9D1F-5D286709CA39}" type="presParOf" srcId="{B012B9D7-F537-401A-9A92-A584566D0BDD}" destId="{B9727668-E8B6-4DF9-89FF-FACAE2A3C380}" srcOrd="1" destOrd="0" presId="urn:microsoft.com/office/officeart/2018/5/layout/IconCircleLabelList"/>
    <dgm:cxn modelId="{BFAD664F-2696-4512-922B-6D258A60D9A5}" type="presParOf" srcId="{B012B9D7-F537-401A-9A92-A584566D0BDD}" destId="{C82BDC21-C58E-42A4-AF1C-6F9492F52BBF}" srcOrd="2" destOrd="0" presId="urn:microsoft.com/office/officeart/2018/5/layout/IconCircleLabelList"/>
    <dgm:cxn modelId="{A9DD99E4-EFE0-493B-A5CB-CB9EB8557BA9}" type="presParOf" srcId="{B012B9D7-F537-401A-9A92-A584566D0BDD}" destId="{5B79B902-05B2-418F-A765-DAB1C462CABB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1A2E54B-3FA3-4DA4-A5C5-49181115786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1BFE3AE7-C8B8-44C9-82CA-ACED4B7EE5F3}">
      <dgm:prSet/>
      <dgm:spPr/>
      <dgm:t>
        <a:bodyPr/>
        <a:lstStyle/>
        <a:p>
          <a:r>
            <a:rPr lang="en-US"/>
            <a:t>Preparazione: postura comoda, respirazione consapevole.</a:t>
          </a:r>
        </a:p>
      </dgm:t>
    </dgm:pt>
    <dgm:pt modelId="{E42944DE-8B14-4D84-ACC5-64F28C239CAD}" type="parTrans" cxnId="{B4575CD1-0418-458E-A9E7-4DA51D7179E8}">
      <dgm:prSet/>
      <dgm:spPr/>
      <dgm:t>
        <a:bodyPr/>
        <a:lstStyle/>
        <a:p>
          <a:endParaRPr lang="en-US"/>
        </a:p>
      </dgm:t>
    </dgm:pt>
    <dgm:pt modelId="{42DC9364-C8EB-465D-A08D-8300DA9E64D6}" type="sibTrans" cxnId="{B4575CD1-0418-458E-A9E7-4DA51D7179E8}">
      <dgm:prSet/>
      <dgm:spPr/>
      <dgm:t>
        <a:bodyPr/>
        <a:lstStyle/>
        <a:p>
          <a:endParaRPr lang="en-US"/>
        </a:p>
      </dgm:t>
    </dgm:pt>
    <dgm:pt modelId="{256E4C98-85C7-463A-89E4-5775D79D1B0D}">
      <dgm:prSet/>
      <dgm:spPr/>
      <dgm:t>
        <a:bodyPr/>
        <a:lstStyle/>
        <a:p>
          <a:r>
            <a:rPr lang="en-US"/>
            <a:t>Visualizzazione: richiamare un momento in cui ci si è sentiti forti e capaci.</a:t>
          </a:r>
        </a:p>
      </dgm:t>
    </dgm:pt>
    <dgm:pt modelId="{A24F8CF1-D5E2-4DF8-BA96-9588B7BA04B8}" type="parTrans" cxnId="{9067A023-D00F-4275-A5A9-E33175B5C2A6}">
      <dgm:prSet/>
      <dgm:spPr/>
      <dgm:t>
        <a:bodyPr/>
        <a:lstStyle/>
        <a:p>
          <a:endParaRPr lang="en-US"/>
        </a:p>
      </dgm:t>
    </dgm:pt>
    <dgm:pt modelId="{645329B0-DFFC-43FC-9BCA-CDE77473D6C4}" type="sibTrans" cxnId="{9067A023-D00F-4275-A5A9-E33175B5C2A6}">
      <dgm:prSet/>
      <dgm:spPr/>
      <dgm:t>
        <a:bodyPr/>
        <a:lstStyle/>
        <a:p>
          <a:endParaRPr lang="en-US"/>
        </a:p>
      </dgm:t>
    </dgm:pt>
    <dgm:pt modelId="{FF0A4465-01C8-4694-8325-0E568F3116E1}">
      <dgm:prSet/>
      <dgm:spPr/>
      <dgm:t>
        <a:bodyPr/>
        <a:lstStyle/>
        <a:p>
          <a:r>
            <a:rPr lang="en-US"/>
            <a:t>Esplorazione delle sensazioni, immagini e pensieri associati.</a:t>
          </a:r>
        </a:p>
      </dgm:t>
    </dgm:pt>
    <dgm:pt modelId="{71295CA3-5838-4FFE-A2A1-F42CB5D9CA14}" type="parTrans" cxnId="{E658E963-B74C-4107-AFA6-B133DC0D4539}">
      <dgm:prSet/>
      <dgm:spPr/>
      <dgm:t>
        <a:bodyPr/>
        <a:lstStyle/>
        <a:p>
          <a:endParaRPr lang="en-US"/>
        </a:p>
      </dgm:t>
    </dgm:pt>
    <dgm:pt modelId="{D5564387-E014-4B13-A82A-6936945A57FD}" type="sibTrans" cxnId="{E658E963-B74C-4107-AFA6-B133DC0D4539}">
      <dgm:prSet/>
      <dgm:spPr/>
      <dgm:t>
        <a:bodyPr/>
        <a:lstStyle/>
        <a:p>
          <a:endParaRPr lang="en-US"/>
        </a:p>
      </dgm:t>
    </dgm:pt>
    <dgm:pt modelId="{3D812151-2BEC-4B20-B877-2DC555489428}" type="pres">
      <dgm:prSet presAssocID="{C1A2E54B-3FA3-4DA4-A5C5-491811157860}" presName="root" presStyleCnt="0">
        <dgm:presLayoutVars>
          <dgm:dir/>
          <dgm:resizeHandles val="exact"/>
        </dgm:presLayoutVars>
      </dgm:prSet>
      <dgm:spPr/>
    </dgm:pt>
    <dgm:pt modelId="{95CF94E0-C3E2-4A9F-8C6E-FEA3F4CCCE6E}" type="pres">
      <dgm:prSet presAssocID="{1BFE3AE7-C8B8-44C9-82CA-ACED4B7EE5F3}" presName="compNode" presStyleCnt="0"/>
      <dgm:spPr/>
    </dgm:pt>
    <dgm:pt modelId="{C1B8832D-1DC9-4DD1-8C1C-43FF264D848F}" type="pres">
      <dgm:prSet presAssocID="{1BFE3AE7-C8B8-44C9-82CA-ACED4B7EE5F3}" presName="bgRect" presStyleLbl="bgShp" presStyleIdx="0" presStyleCnt="3"/>
      <dgm:spPr/>
    </dgm:pt>
    <dgm:pt modelId="{15BF4C62-8C91-40AF-B2D7-1F2EC099AD4A}" type="pres">
      <dgm:prSet presAssocID="{1BFE3AE7-C8B8-44C9-82CA-ACED4B7EE5F3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lmoni"/>
        </a:ext>
      </dgm:extLst>
    </dgm:pt>
    <dgm:pt modelId="{E741E4C6-BA80-4272-874C-B7C97BC70C61}" type="pres">
      <dgm:prSet presAssocID="{1BFE3AE7-C8B8-44C9-82CA-ACED4B7EE5F3}" presName="spaceRect" presStyleCnt="0"/>
      <dgm:spPr/>
    </dgm:pt>
    <dgm:pt modelId="{1CD376A6-2AAA-45E2-89C1-D27301245CF1}" type="pres">
      <dgm:prSet presAssocID="{1BFE3AE7-C8B8-44C9-82CA-ACED4B7EE5F3}" presName="parTx" presStyleLbl="revTx" presStyleIdx="0" presStyleCnt="3">
        <dgm:presLayoutVars>
          <dgm:chMax val="0"/>
          <dgm:chPref val="0"/>
        </dgm:presLayoutVars>
      </dgm:prSet>
      <dgm:spPr/>
    </dgm:pt>
    <dgm:pt modelId="{F2C05101-424B-45E6-AAC4-7747132FE544}" type="pres">
      <dgm:prSet presAssocID="{42DC9364-C8EB-465D-A08D-8300DA9E64D6}" presName="sibTrans" presStyleCnt="0"/>
      <dgm:spPr/>
    </dgm:pt>
    <dgm:pt modelId="{C4F1669D-D04B-4108-A26B-6B2A0B14C714}" type="pres">
      <dgm:prSet presAssocID="{256E4C98-85C7-463A-89E4-5775D79D1B0D}" presName="compNode" presStyleCnt="0"/>
      <dgm:spPr/>
    </dgm:pt>
    <dgm:pt modelId="{91C64B2C-68DA-48E8-A338-42CFA0C1DD8F}" type="pres">
      <dgm:prSet presAssocID="{256E4C98-85C7-463A-89E4-5775D79D1B0D}" presName="bgRect" presStyleLbl="bgShp" presStyleIdx="1" presStyleCnt="3"/>
      <dgm:spPr/>
    </dgm:pt>
    <dgm:pt modelId="{78014924-411F-4431-BB16-790E92F1A1C6}" type="pres">
      <dgm:prSet presAssocID="{256E4C98-85C7-463A-89E4-5775D79D1B0D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jector screen"/>
        </a:ext>
      </dgm:extLst>
    </dgm:pt>
    <dgm:pt modelId="{6C75471F-9D5A-4CEA-B75A-67C310B6C020}" type="pres">
      <dgm:prSet presAssocID="{256E4C98-85C7-463A-89E4-5775D79D1B0D}" presName="spaceRect" presStyleCnt="0"/>
      <dgm:spPr/>
    </dgm:pt>
    <dgm:pt modelId="{112B0279-8C98-4DE4-9D28-3D8ADF55AEDA}" type="pres">
      <dgm:prSet presAssocID="{256E4C98-85C7-463A-89E4-5775D79D1B0D}" presName="parTx" presStyleLbl="revTx" presStyleIdx="1" presStyleCnt="3">
        <dgm:presLayoutVars>
          <dgm:chMax val="0"/>
          <dgm:chPref val="0"/>
        </dgm:presLayoutVars>
      </dgm:prSet>
      <dgm:spPr/>
    </dgm:pt>
    <dgm:pt modelId="{C3B09558-0D89-4D23-A258-418A328916C6}" type="pres">
      <dgm:prSet presAssocID="{645329B0-DFFC-43FC-9BCA-CDE77473D6C4}" presName="sibTrans" presStyleCnt="0"/>
      <dgm:spPr/>
    </dgm:pt>
    <dgm:pt modelId="{74D2E47A-05DF-4E3E-973A-E819EB61D1F7}" type="pres">
      <dgm:prSet presAssocID="{FF0A4465-01C8-4694-8325-0E568F3116E1}" presName="compNode" presStyleCnt="0"/>
      <dgm:spPr/>
    </dgm:pt>
    <dgm:pt modelId="{12C1ACDE-3FB0-4B7C-BE62-FDD557007991}" type="pres">
      <dgm:prSet presAssocID="{FF0A4465-01C8-4694-8325-0E568F3116E1}" presName="bgRect" presStyleLbl="bgShp" presStyleIdx="2" presStyleCnt="3"/>
      <dgm:spPr/>
    </dgm:pt>
    <dgm:pt modelId="{5EB40647-6806-4990-8D62-1699312F0876}" type="pres">
      <dgm:prSet presAssocID="{FF0A4465-01C8-4694-8325-0E568F3116E1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on Viewing Ceremony"/>
        </a:ext>
      </dgm:extLst>
    </dgm:pt>
    <dgm:pt modelId="{319799D3-1215-427B-93D1-EBCDFDDF1B6B}" type="pres">
      <dgm:prSet presAssocID="{FF0A4465-01C8-4694-8325-0E568F3116E1}" presName="spaceRect" presStyleCnt="0"/>
      <dgm:spPr/>
    </dgm:pt>
    <dgm:pt modelId="{77280E7F-7A7B-4C8A-8270-C29AA017666B}" type="pres">
      <dgm:prSet presAssocID="{FF0A4465-01C8-4694-8325-0E568F3116E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9067A023-D00F-4275-A5A9-E33175B5C2A6}" srcId="{C1A2E54B-3FA3-4DA4-A5C5-491811157860}" destId="{256E4C98-85C7-463A-89E4-5775D79D1B0D}" srcOrd="1" destOrd="0" parTransId="{A24F8CF1-D5E2-4DF8-BA96-9588B7BA04B8}" sibTransId="{645329B0-DFFC-43FC-9BCA-CDE77473D6C4}"/>
    <dgm:cxn modelId="{E658E963-B74C-4107-AFA6-B133DC0D4539}" srcId="{C1A2E54B-3FA3-4DA4-A5C5-491811157860}" destId="{FF0A4465-01C8-4694-8325-0E568F3116E1}" srcOrd="2" destOrd="0" parTransId="{71295CA3-5838-4FFE-A2A1-F42CB5D9CA14}" sibTransId="{D5564387-E014-4B13-A82A-6936945A57FD}"/>
    <dgm:cxn modelId="{391A7E94-F04A-4D40-8CD0-B9A1B5E3CBC7}" type="presOf" srcId="{256E4C98-85C7-463A-89E4-5775D79D1B0D}" destId="{112B0279-8C98-4DE4-9D28-3D8ADF55AEDA}" srcOrd="0" destOrd="0" presId="urn:microsoft.com/office/officeart/2018/2/layout/IconVerticalSolidList"/>
    <dgm:cxn modelId="{B4575CD1-0418-458E-A9E7-4DA51D7179E8}" srcId="{C1A2E54B-3FA3-4DA4-A5C5-491811157860}" destId="{1BFE3AE7-C8B8-44C9-82CA-ACED4B7EE5F3}" srcOrd="0" destOrd="0" parTransId="{E42944DE-8B14-4D84-ACC5-64F28C239CAD}" sibTransId="{42DC9364-C8EB-465D-A08D-8300DA9E64D6}"/>
    <dgm:cxn modelId="{0051B5DE-F32D-479C-A0B6-98811E71EA05}" type="presOf" srcId="{1BFE3AE7-C8B8-44C9-82CA-ACED4B7EE5F3}" destId="{1CD376A6-2AAA-45E2-89C1-D27301245CF1}" srcOrd="0" destOrd="0" presId="urn:microsoft.com/office/officeart/2018/2/layout/IconVerticalSolidList"/>
    <dgm:cxn modelId="{293259E3-BE52-49A5-9C73-2CED1B01FAF4}" type="presOf" srcId="{FF0A4465-01C8-4694-8325-0E568F3116E1}" destId="{77280E7F-7A7B-4C8A-8270-C29AA017666B}" srcOrd="0" destOrd="0" presId="urn:microsoft.com/office/officeart/2018/2/layout/IconVerticalSolidList"/>
    <dgm:cxn modelId="{4D1035F5-FA3D-49C7-AA5F-998753A917D5}" type="presOf" srcId="{C1A2E54B-3FA3-4DA4-A5C5-491811157860}" destId="{3D812151-2BEC-4B20-B877-2DC555489428}" srcOrd="0" destOrd="0" presId="urn:microsoft.com/office/officeart/2018/2/layout/IconVerticalSolidList"/>
    <dgm:cxn modelId="{6744EB78-D589-4FC6-9F7F-7955292D2B87}" type="presParOf" srcId="{3D812151-2BEC-4B20-B877-2DC555489428}" destId="{95CF94E0-C3E2-4A9F-8C6E-FEA3F4CCCE6E}" srcOrd="0" destOrd="0" presId="urn:microsoft.com/office/officeart/2018/2/layout/IconVerticalSolidList"/>
    <dgm:cxn modelId="{F896DAF2-A445-4D51-970D-E43845F5702B}" type="presParOf" srcId="{95CF94E0-C3E2-4A9F-8C6E-FEA3F4CCCE6E}" destId="{C1B8832D-1DC9-4DD1-8C1C-43FF264D848F}" srcOrd="0" destOrd="0" presId="urn:microsoft.com/office/officeart/2018/2/layout/IconVerticalSolidList"/>
    <dgm:cxn modelId="{3EF8E870-6E00-42FB-B497-52D46E66BF3B}" type="presParOf" srcId="{95CF94E0-C3E2-4A9F-8C6E-FEA3F4CCCE6E}" destId="{15BF4C62-8C91-40AF-B2D7-1F2EC099AD4A}" srcOrd="1" destOrd="0" presId="urn:microsoft.com/office/officeart/2018/2/layout/IconVerticalSolidList"/>
    <dgm:cxn modelId="{3DCAE746-963F-42DC-A0D5-DEB57ED99110}" type="presParOf" srcId="{95CF94E0-C3E2-4A9F-8C6E-FEA3F4CCCE6E}" destId="{E741E4C6-BA80-4272-874C-B7C97BC70C61}" srcOrd="2" destOrd="0" presId="urn:microsoft.com/office/officeart/2018/2/layout/IconVerticalSolidList"/>
    <dgm:cxn modelId="{5F1C54F6-2392-46D4-B0AD-D9FA6924208E}" type="presParOf" srcId="{95CF94E0-C3E2-4A9F-8C6E-FEA3F4CCCE6E}" destId="{1CD376A6-2AAA-45E2-89C1-D27301245CF1}" srcOrd="3" destOrd="0" presId="urn:microsoft.com/office/officeart/2018/2/layout/IconVerticalSolidList"/>
    <dgm:cxn modelId="{F66627F7-9D5B-47E9-BC2F-24AF63FD125C}" type="presParOf" srcId="{3D812151-2BEC-4B20-B877-2DC555489428}" destId="{F2C05101-424B-45E6-AAC4-7747132FE544}" srcOrd="1" destOrd="0" presId="urn:microsoft.com/office/officeart/2018/2/layout/IconVerticalSolidList"/>
    <dgm:cxn modelId="{CCCF5DE5-5B84-4C42-AC2C-A0217C5A1384}" type="presParOf" srcId="{3D812151-2BEC-4B20-B877-2DC555489428}" destId="{C4F1669D-D04B-4108-A26B-6B2A0B14C714}" srcOrd="2" destOrd="0" presId="urn:microsoft.com/office/officeart/2018/2/layout/IconVerticalSolidList"/>
    <dgm:cxn modelId="{B55EAF3D-2B47-4428-8FF5-F4229E012CB7}" type="presParOf" srcId="{C4F1669D-D04B-4108-A26B-6B2A0B14C714}" destId="{91C64B2C-68DA-48E8-A338-42CFA0C1DD8F}" srcOrd="0" destOrd="0" presId="urn:microsoft.com/office/officeart/2018/2/layout/IconVerticalSolidList"/>
    <dgm:cxn modelId="{DF6D4B7E-DC9E-443C-A877-2C131D3F6396}" type="presParOf" srcId="{C4F1669D-D04B-4108-A26B-6B2A0B14C714}" destId="{78014924-411F-4431-BB16-790E92F1A1C6}" srcOrd="1" destOrd="0" presId="urn:microsoft.com/office/officeart/2018/2/layout/IconVerticalSolidList"/>
    <dgm:cxn modelId="{4ECF18E2-8AEB-499F-9593-60EC82C49139}" type="presParOf" srcId="{C4F1669D-D04B-4108-A26B-6B2A0B14C714}" destId="{6C75471F-9D5A-4CEA-B75A-67C310B6C020}" srcOrd="2" destOrd="0" presId="urn:microsoft.com/office/officeart/2018/2/layout/IconVerticalSolidList"/>
    <dgm:cxn modelId="{8E5CBF8A-6C13-438F-8B1B-43724BAD0FDE}" type="presParOf" srcId="{C4F1669D-D04B-4108-A26B-6B2A0B14C714}" destId="{112B0279-8C98-4DE4-9D28-3D8ADF55AEDA}" srcOrd="3" destOrd="0" presId="urn:microsoft.com/office/officeart/2018/2/layout/IconVerticalSolidList"/>
    <dgm:cxn modelId="{2D4CB222-44A9-4334-A48C-DF83CB541061}" type="presParOf" srcId="{3D812151-2BEC-4B20-B877-2DC555489428}" destId="{C3B09558-0D89-4D23-A258-418A328916C6}" srcOrd="3" destOrd="0" presId="urn:microsoft.com/office/officeart/2018/2/layout/IconVerticalSolidList"/>
    <dgm:cxn modelId="{D34181B8-0809-4C7C-9BC7-9B57043FC7F0}" type="presParOf" srcId="{3D812151-2BEC-4B20-B877-2DC555489428}" destId="{74D2E47A-05DF-4E3E-973A-E819EB61D1F7}" srcOrd="4" destOrd="0" presId="urn:microsoft.com/office/officeart/2018/2/layout/IconVerticalSolidList"/>
    <dgm:cxn modelId="{0D7EEF10-67AB-471A-875C-FEE8FFAF5B02}" type="presParOf" srcId="{74D2E47A-05DF-4E3E-973A-E819EB61D1F7}" destId="{12C1ACDE-3FB0-4B7C-BE62-FDD557007991}" srcOrd="0" destOrd="0" presId="urn:microsoft.com/office/officeart/2018/2/layout/IconVerticalSolidList"/>
    <dgm:cxn modelId="{59EBBE64-BD13-4BD7-9706-40C858A2EECB}" type="presParOf" srcId="{74D2E47A-05DF-4E3E-973A-E819EB61D1F7}" destId="{5EB40647-6806-4990-8D62-1699312F0876}" srcOrd="1" destOrd="0" presId="urn:microsoft.com/office/officeart/2018/2/layout/IconVerticalSolidList"/>
    <dgm:cxn modelId="{0B5256B0-972D-4E91-8D55-E53D12E91BA3}" type="presParOf" srcId="{74D2E47A-05DF-4E3E-973A-E819EB61D1F7}" destId="{319799D3-1215-427B-93D1-EBCDFDDF1B6B}" srcOrd="2" destOrd="0" presId="urn:microsoft.com/office/officeart/2018/2/layout/IconVerticalSolidList"/>
    <dgm:cxn modelId="{F5139260-1691-4DCA-A9A2-005EF6A2D74F}" type="presParOf" srcId="{74D2E47A-05DF-4E3E-973A-E819EB61D1F7}" destId="{77280E7F-7A7B-4C8A-8270-C29AA017666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87A1528-3F34-44AD-B06F-088DB5BA4366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990AE9F-558C-45EF-A2DD-98291CFFC6CD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Condivisione di esperienze.</a:t>
          </a:r>
        </a:p>
      </dgm:t>
    </dgm:pt>
    <dgm:pt modelId="{EFCA7F40-3F0E-4775-9B76-9AA4C42C5D2B}" type="parTrans" cxnId="{53C830F8-0AC7-43BC-9E61-BF9D00766FAD}">
      <dgm:prSet/>
      <dgm:spPr/>
      <dgm:t>
        <a:bodyPr/>
        <a:lstStyle/>
        <a:p>
          <a:endParaRPr lang="en-US"/>
        </a:p>
      </dgm:t>
    </dgm:pt>
    <dgm:pt modelId="{1E89EB98-0A26-4F36-AAA6-2BA4D9F52CD3}" type="sibTrans" cxnId="{53C830F8-0AC7-43BC-9E61-BF9D00766FAD}">
      <dgm:prSet/>
      <dgm:spPr/>
      <dgm:t>
        <a:bodyPr/>
        <a:lstStyle/>
        <a:p>
          <a:endParaRPr lang="en-US"/>
        </a:p>
      </dgm:t>
    </dgm:pt>
    <dgm:pt modelId="{4F789881-248D-45A5-A3BC-2B0B31BB36E0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Risposte a dubbi pratici sull’applicazione delle tecniche.</a:t>
          </a:r>
        </a:p>
      </dgm:t>
    </dgm:pt>
    <dgm:pt modelId="{578FB29F-77C7-440A-ABBC-FCE8986A9920}" type="parTrans" cxnId="{C070DDE3-B055-484F-B176-FA952C0B70BA}">
      <dgm:prSet/>
      <dgm:spPr/>
      <dgm:t>
        <a:bodyPr/>
        <a:lstStyle/>
        <a:p>
          <a:endParaRPr lang="en-US"/>
        </a:p>
      </dgm:t>
    </dgm:pt>
    <dgm:pt modelId="{843C6815-D3E6-4F9A-AF75-EB3F1AAB00B2}" type="sibTrans" cxnId="{C070DDE3-B055-484F-B176-FA952C0B70BA}">
      <dgm:prSet/>
      <dgm:spPr/>
      <dgm:t>
        <a:bodyPr/>
        <a:lstStyle/>
        <a:p>
          <a:endParaRPr lang="en-US"/>
        </a:p>
      </dgm:t>
    </dgm:pt>
    <dgm:pt modelId="{F6FA8A2E-F3E1-429B-8A8C-680EE98EEBE8}" type="pres">
      <dgm:prSet presAssocID="{C87A1528-3F34-44AD-B06F-088DB5BA4366}" presName="outerComposite" presStyleCnt="0">
        <dgm:presLayoutVars>
          <dgm:chMax val="5"/>
          <dgm:dir/>
          <dgm:resizeHandles val="exact"/>
        </dgm:presLayoutVars>
      </dgm:prSet>
      <dgm:spPr/>
    </dgm:pt>
    <dgm:pt modelId="{21935FD0-1DEE-4E1D-AA96-99431F7ADF03}" type="pres">
      <dgm:prSet presAssocID="{C87A1528-3F34-44AD-B06F-088DB5BA4366}" presName="dummyMaxCanvas" presStyleCnt="0">
        <dgm:presLayoutVars/>
      </dgm:prSet>
      <dgm:spPr/>
    </dgm:pt>
    <dgm:pt modelId="{EC225C43-86D5-4C35-B937-DF7AC23E8513}" type="pres">
      <dgm:prSet presAssocID="{C87A1528-3F34-44AD-B06F-088DB5BA4366}" presName="TwoNodes_1" presStyleLbl="node1" presStyleIdx="0" presStyleCnt="2">
        <dgm:presLayoutVars>
          <dgm:bulletEnabled val="1"/>
        </dgm:presLayoutVars>
      </dgm:prSet>
      <dgm:spPr/>
    </dgm:pt>
    <dgm:pt modelId="{F0E4757C-874B-4A97-9C17-DC77078F3C85}" type="pres">
      <dgm:prSet presAssocID="{C87A1528-3F34-44AD-B06F-088DB5BA4366}" presName="TwoNodes_2" presStyleLbl="node1" presStyleIdx="1" presStyleCnt="2">
        <dgm:presLayoutVars>
          <dgm:bulletEnabled val="1"/>
        </dgm:presLayoutVars>
      </dgm:prSet>
      <dgm:spPr/>
    </dgm:pt>
    <dgm:pt modelId="{F2783E48-56A8-4591-917E-E6D77C2C8FCD}" type="pres">
      <dgm:prSet presAssocID="{C87A1528-3F34-44AD-B06F-088DB5BA4366}" presName="TwoConn_1-2" presStyleLbl="fgAccFollowNode1" presStyleIdx="0" presStyleCnt="1">
        <dgm:presLayoutVars>
          <dgm:bulletEnabled val="1"/>
        </dgm:presLayoutVars>
      </dgm:prSet>
      <dgm:spPr/>
    </dgm:pt>
    <dgm:pt modelId="{6C20C5E7-90BA-4483-BA78-D9CC6200282E}" type="pres">
      <dgm:prSet presAssocID="{C87A1528-3F34-44AD-B06F-088DB5BA4366}" presName="TwoNodes_1_text" presStyleLbl="node1" presStyleIdx="1" presStyleCnt="2">
        <dgm:presLayoutVars>
          <dgm:bulletEnabled val="1"/>
        </dgm:presLayoutVars>
      </dgm:prSet>
      <dgm:spPr/>
    </dgm:pt>
    <dgm:pt modelId="{EAFC588B-2AD8-474A-A501-1887BC1B6935}" type="pres">
      <dgm:prSet presAssocID="{C87A1528-3F34-44AD-B06F-088DB5BA4366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8F581E10-86AE-41E9-8D80-A186435A06F1}" type="presOf" srcId="{4F789881-248D-45A5-A3BC-2B0B31BB36E0}" destId="{EAFC588B-2AD8-474A-A501-1887BC1B6935}" srcOrd="1" destOrd="0" presId="urn:microsoft.com/office/officeart/2005/8/layout/vProcess5"/>
    <dgm:cxn modelId="{7A7A6320-499D-443B-8140-1E4B6C4B1B65}" type="presOf" srcId="{D990AE9F-558C-45EF-A2DD-98291CFFC6CD}" destId="{EC225C43-86D5-4C35-B937-DF7AC23E8513}" srcOrd="0" destOrd="0" presId="urn:microsoft.com/office/officeart/2005/8/layout/vProcess5"/>
    <dgm:cxn modelId="{0D26768A-6B9F-4594-A978-DD9426983B60}" type="presOf" srcId="{D990AE9F-558C-45EF-A2DD-98291CFFC6CD}" destId="{6C20C5E7-90BA-4483-BA78-D9CC6200282E}" srcOrd="1" destOrd="0" presId="urn:microsoft.com/office/officeart/2005/8/layout/vProcess5"/>
    <dgm:cxn modelId="{4CB4D3B8-8B1F-4686-B3C0-8F29F3ECF7EE}" type="presOf" srcId="{1E89EB98-0A26-4F36-AAA6-2BA4D9F52CD3}" destId="{F2783E48-56A8-4591-917E-E6D77C2C8FCD}" srcOrd="0" destOrd="0" presId="urn:microsoft.com/office/officeart/2005/8/layout/vProcess5"/>
    <dgm:cxn modelId="{C070DDE3-B055-484F-B176-FA952C0B70BA}" srcId="{C87A1528-3F34-44AD-B06F-088DB5BA4366}" destId="{4F789881-248D-45A5-A3BC-2B0B31BB36E0}" srcOrd="1" destOrd="0" parTransId="{578FB29F-77C7-440A-ABBC-FCE8986A9920}" sibTransId="{843C6815-D3E6-4F9A-AF75-EB3F1AAB00B2}"/>
    <dgm:cxn modelId="{88E13EF0-6BA1-4ABD-A3CF-CF5EAD3E0C76}" type="presOf" srcId="{4F789881-248D-45A5-A3BC-2B0B31BB36E0}" destId="{F0E4757C-874B-4A97-9C17-DC77078F3C85}" srcOrd="0" destOrd="0" presId="urn:microsoft.com/office/officeart/2005/8/layout/vProcess5"/>
    <dgm:cxn modelId="{53C830F8-0AC7-43BC-9E61-BF9D00766FAD}" srcId="{C87A1528-3F34-44AD-B06F-088DB5BA4366}" destId="{D990AE9F-558C-45EF-A2DD-98291CFFC6CD}" srcOrd="0" destOrd="0" parTransId="{EFCA7F40-3F0E-4775-9B76-9AA4C42C5D2B}" sibTransId="{1E89EB98-0A26-4F36-AAA6-2BA4D9F52CD3}"/>
    <dgm:cxn modelId="{8FC51CFD-7888-43C4-9C17-BAADB9F9FE05}" type="presOf" srcId="{C87A1528-3F34-44AD-B06F-088DB5BA4366}" destId="{F6FA8A2E-F3E1-429B-8A8C-680EE98EEBE8}" srcOrd="0" destOrd="0" presId="urn:microsoft.com/office/officeart/2005/8/layout/vProcess5"/>
    <dgm:cxn modelId="{9DD06FF1-EA0F-4C39-AAE4-AC7CEC7EAD92}" type="presParOf" srcId="{F6FA8A2E-F3E1-429B-8A8C-680EE98EEBE8}" destId="{21935FD0-1DEE-4E1D-AA96-99431F7ADF03}" srcOrd="0" destOrd="0" presId="urn:microsoft.com/office/officeart/2005/8/layout/vProcess5"/>
    <dgm:cxn modelId="{171DC18D-A6CC-4EF3-9696-EBB65208C078}" type="presParOf" srcId="{F6FA8A2E-F3E1-429B-8A8C-680EE98EEBE8}" destId="{EC225C43-86D5-4C35-B937-DF7AC23E8513}" srcOrd="1" destOrd="0" presId="urn:microsoft.com/office/officeart/2005/8/layout/vProcess5"/>
    <dgm:cxn modelId="{9F40D832-DABA-428A-B36A-E8F38A4489F9}" type="presParOf" srcId="{F6FA8A2E-F3E1-429B-8A8C-680EE98EEBE8}" destId="{F0E4757C-874B-4A97-9C17-DC77078F3C85}" srcOrd="2" destOrd="0" presId="urn:microsoft.com/office/officeart/2005/8/layout/vProcess5"/>
    <dgm:cxn modelId="{73ED018B-08D0-4078-8FBC-CC11BCF04394}" type="presParOf" srcId="{F6FA8A2E-F3E1-429B-8A8C-680EE98EEBE8}" destId="{F2783E48-56A8-4591-917E-E6D77C2C8FCD}" srcOrd="3" destOrd="0" presId="urn:microsoft.com/office/officeart/2005/8/layout/vProcess5"/>
    <dgm:cxn modelId="{7FB807C4-1895-4749-985E-667F4343077B}" type="presParOf" srcId="{F6FA8A2E-F3E1-429B-8A8C-680EE98EEBE8}" destId="{6C20C5E7-90BA-4483-BA78-D9CC6200282E}" srcOrd="4" destOrd="0" presId="urn:microsoft.com/office/officeart/2005/8/layout/vProcess5"/>
    <dgm:cxn modelId="{4B61A34E-0F7F-464E-9036-A07F1B1FE2DB}" type="presParOf" srcId="{F6FA8A2E-F3E1-429B-8A8C-680EE98EEBE8}" destId="{EAFC588B-2AD8-474A-A501-1887BC1B6935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4DBCA7-4353-4767-A4DF-4EC9B3E4C24B}">
      <dsp:nvSpPr>
        <dsp:cNvPr id="0" name=""/>
        <dsp:cNvSpPr/>
      </dsp:nvSpPr>
      <dsp:spPr>
        <a:xfrm>
          <a:off x="0" y="0"/>
          <a:ext cx="2552431" cy="20574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997" tIns="330200" rIns="198997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Welcome to the inaugural lecture on the Activation of Internal Resources.</a:t>
          </a:r>
        </a:p>
      </dsp:txBody>
      <dsp:txXfrm>
        <a:off x="0" y="781812"/>
        <a:ext cx="2552431" cy="1234440"/>
      </dsp:txXfrm>
    </dsp:sp>
    <dsp:sp modelId="{B3661212-E563-4BA1-9EB9-D0465E3632FB}">
      <dsp:nvSpPr>
        <dsp:cNvPr id="0" name=""/>
        <dsp:cNvSpPr/>
      </dsp:nvSpPr>
      <dsp:spPr>
        <a:xfrm>
          <a:off x="967605" y="205739"/>
          <a:ext cx="617220" cy="61722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121" tIns="12700" rIns="48121" bIns="1270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1</a:t>
          </a:r>
        </a:p>
      </dsp:txBody>
      <dsp:txXfrm>
        <a:off x="1057995" y="296129"/>
        <a:ext cx="436440" cy="436440"/>
      </dsp:txXfrm>
    </dsp:sp>
    <dsp:sp modelId="{1102C6A7-D07D-4E62-B9CF-A868DD28D871}">
      <dsp:nvSpPr>
        <dsp:cNvPr id="0" name=""/>
        <dsp:cNvSpPr/>
      </dsp:nvSpPr>
      <dsp:spPr>
        <a:xfrm>
          <a:off x="0" y="2057328"/>
          <a:ext cx="2552431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2A906F6-7B52-45D1-A3A5-A7280687B12A}">
      <dsp:nvSpPr>
        <dsp:cNvPr id="0" name=""/>
        <dsp:cNvSpPr/>
      </dsp:nvSpPr>
      <dsp:spPr>
        <a:xfrm>
          <a:off x="2807674" y="0"/>
          <a:ext cx="2552431" cy="20574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997" tIns="330200" rIns="198997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Objective: To engage students in a reflective process regarding their own resources and motivations.</a:t>
          </a:r>
        </a:p>
      </dsp:txBody>
      <dsp:txXfrm>
        <a:off x="2807674" y="781812"/>
        <a:ext cx="2552431" cy="1234440"/>
      </dsp:txXfrm>
    </dsp:sp>
    <dsp:sp modelId="{A654B290-0A43-42AF-9251-9D52FADD084B}">
      <dsp:nvSpPr>
        <dsp:cNvPr id="0" name=""/>
        <dsp:cNvSpPr/>
      </dsp:nvSpPr>
      <dsp:spPr>
        <a:xfrm>
          <a:off x="3775280" y="205739"/>
          <a:ext cx="617220" cy="61722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121" tIns="12700" rIns="48121" bIns="1270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2</a:t>
          </a:r>
        </a:p>
      </dsp:txBody>
      <dsp:txXfrm>
        <a:off x="3865670" y="296129"/>
        <a:ext cx="436440" cy="436440"/>
      </dsp:txXfrm>
    </dsp:sp>
    <dsp:sp modelId="{6033DD77-6035-4D5C-8DFD-D0A5C013A3E9}">
      <dsp:nvSpPr>
        <dsp:cNvPr id="0" name=""/>
        <dsp:cNvSpPr/>
      </dsp:nvSpPr>
      <dsp:spPr>
        <a:xfrm>
          <a:off x="2807674" y="2057328"/>
          <a:ext cx="2552431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A7981D1-64D0-42D9-83C8-4EC592C68271}">
      <dsp:nvSpPr>
        <dsp:cNvPr id="0" name=""/>
        <dsp:cNvSpPr/>
      </dsp:nvSpPr>
      <dsp:spPr>
        <a:xfrm>
          <a:off x="5615349" y="0"/>
          <a:ext cx="2552431" cy="20574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997" tIns="330200" rIns="198997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The session will start with a 20-minute guided visualisation.</a:t>
          </a:r>
        </a:p>
      </dsp:txBody>
      <dsp:txXfrm>
        <a:off x="5615349" y="781812"/>
        <a:ext cx="2552431" cy="1234440"/>
      </dsp:txXfrm>
    </dsp:sp>
    <dsp:sp modelId="{E3E4AF83-C98A-4D28-A923-6C65533423E9}">
      <dsp:nvSpPr>
        <dsp:cNvPr id="0" name=""/>
        <dsp:cNvSpPr/>
      </dsp:nvSpPr>
      <dsp:spPr>
        <a:xfrm>
          <a:off x="6582955" y="205739"/>
          <a:ext cx="617220" cy="61722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121" tIns="12700" rIns="48121" bIns="1270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3</a:t>
          </a:r>
        </a:p>
      </dsp:txBody>
      <dsp:txXfrm>
        <a:off x="6673345" y="296129"/>
        <a:ext cx="436440" cy="436440"/>
      </dsp:txXfrm>
    </dsp:sp>
    <dsp:sp modelId="{14964B6D-DAB0-463D-9EDE-64A907C7C4FB}">
      <dsp:nvSpPr>
        <dsp:cNvPr id="0" name=""/>
        <dsp:cNvSpPr/>
      </dsp:nvSpPr>
      <dsp:spPr>
        <a:xfrm>
          <a:off x="5615349" y="2057328"/>
          <a:ext cx="2552431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7BCE10-8F24-4F9B-9FB6-746E86453867}">
      <dsp:nvSpPr>
        <dsp:cNvPr id="0" name=""/>
        <dsp:cNvSpPr/>
      </dsp:nvSpPr>
      <dsp:spPr>
        <a:xfrm>
          <a:off x="186702" y="74"/>
          <a:ext cx="1796708" cy="10780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Favoriscono il superamento dei blocchi.</a:t>
          </a:r>
        </a:p>
      </dsp:txBody>
      <dsp:txXfrm>
        <a:off x="218276" y="31648"/>
        <a:ext cx="1733560" cy="1014876"/>
      </dsp:txXfrm>
    </dsp:sp>
    <dsp:sp modelId="{E8094BAF-06EA-4093-9F49-FE7F79000C32}">
      <dsp:nvSpPr>
        <dsp:cNvPr id="0" name=""/>
        <dsp:cNvSpPr/>
      </dsp:nvSpPr>
      <dsp:spPr>
        <a:xfrm>
          <a:off x="2141521" y="316295"/>
          <a:ext cx="380902" cy="445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2141521" y="405412"/>
        <a:ext cx="266631" cy="267349"/>
      </dsp:txXfrm>
    </dsp:sp>
    <dsp:sp modelId="{E913FCDA-44BE-4455-AA85-C6F4EA28EED3}">
      <dsp:nvSpPr>
        <dsp:cNvPr id="0" name=""/>
        <dsp:cNvSpPr/>
      </dsp:nvSpPr>
      <dsp:spPr>
        <a:xfrm>
          <a:off x="2702094" y="74"/>
          <a:ext cx="1796708" cy="107802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Aumentano la fiducia in sé.</a:t>
          </a:r>
        </a:p>
      </dsp:txBody>
      <dsp:txXfrm>
        <a:off x="2733668" y="31648"/>
        <a:ext cx="1733560" cy="1014876"/>
      </dsp:txXfrm>
    </dsp:sp>
    <dsp:sp modelId="{CDFFE218-FDD2-49B3-8800-DCCC5D682F7B}">
      <dsp:nvSpPr>
        <dsp:cNvPr id="0" name=""/>
        <dsp:cNvSpPr/>
      </dsp:nvSpPr>
      <dsp:spPr>
        <a:xfrm>
          <a:off x="4656912" y="316295"/>
          <a:ext cx="380902" cy="445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4656912" y="405412"/>
        <a:ext cx="266631" cy="267349"/>
      </dsp:txXfrm>
    </dsp:sp>
    <dsp:sp modelId="{49B91E8F-9C22-459A-910B-25F3C8F6CBD0}">
      <dsp:nvSpPr>
        <dsp:cNvPr id="0" name=""/>
        <dsp:cNvSpPr/>
      </dsp:nvSpPr>
      <dsp:spPr>
        <a:xfrm>
          <a:off x="5217485" y="74"/>
          <a:ext cx="1796708" cy="107802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Potenziano la consapevolezza.</a:t>
          </a:r>
        </a:p>
      </dsp:txBody>
      <dsp:txXfrm>
        <a:off x="5249059" y="31648"/>
        <a:ext cx="1733560" cy="1014876"/>
      </dsp:txXfrm>
    </dsp:sp>
    <dsp:sp modelId="{A00694D1-CA8D-4361-8824-36911B8F617B}">
      <dsp:nvSpPr>
        <dsp:cNvPr id="0" name=""/>
        <dsp:cNvSpPr/>
      </dsp:nvSpPr>
      <dsp:spPr>
        <a:xfrm rot="5400000">
          <a:off x="5925388" y="1203869"/>
          <a:ext cx="380902" cy="445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 rot="-5400000">
        <a:off x="5982165" y="1236210"/>
        <a:ext cx="267349" cy="266631"/>
      </dsp:txXfrm>
    </dsp:sp>
    <dsp:sp modelId="{A52C8796-D902-4D4D-B365-7D8A9B8EF720}">
      <dsp:nvSpPr>
        <dsp:cNvPr id="0" name=""/>
        <dsp:cNvSpPr/>
      </dsp:nvSpPr>
      <dsp:spPr>
        <a:xfrm>
          <a:off x="5217485" y="1796783"/>
          <a:ext cx="1796708" cy="107802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Sostengono la gestione emotiva.</a:t>
          </a:r>
        </a:p>
      </dsp:txBody>
      <dsp:txXfrm>
        <a:off x="5249059" y="1828357"/>
        <a:ext cx="1733560" cy="10148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7E67F5-8DE1-4D24-882D-4F0ACF57CC57}">
      <dsp:nvSpPr>
        <dsp:cNvPr id="0" name=""/>
        <dsp:cNvSpPr/>
      </dsp:nvSpPr>
      <dsp:spPr>
        <a:xfrm>
          <a:off x="0" y="40968"/>
          <a:ext cx="4435656" cy="973440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5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Tecniche di rilassamento e autoipnosi.</a:t>
          </a:r>
        </a:p>
      </dsp:txBody>
      <dsp:txXfrm>
        <a:off x="47519" y="88487"/>
        <a:ext cx="4340618" cy="878402"/>
      </dsp:txXfrm>
    </dsp:sp>
    <dsp:sp modelId="{5C76F5D0-5A40-47B8-87D4-ABC262A5BB81}">
      <dsp:nvSpPr>
        <dsp:cNvPr id="0" name=""/>
        <dsp:cNvSpPr/>
      </dsp:nvSpPr>
      <dsp:spPr>
        <a:xfrm>
          <a:off x="0" y="1089288"/>
          <a:ext cx="4435656" cy="973440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hueOff val="-4897"/>
                <a:satOff val="-5368"/>
                <a:lumOff val="-2696"/>
                <a:alphaOff val="0"/>
                <a:shade val="74000"/>
                <a:satMod val="130000"/>
                <a:lumMod val="90000"/>
              </a:schemeClr>
              <a:schemeClr val="accent5">
                <a:hueOff val="-4897"/>
                <a:satOff val="-5368"/>
                <a:lumOff val="-2696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Visualizzazioni guidate.</a:t>
          </a:r>
        </a:p>
      </dsp:txBody>
      <dsp:txXfrm>
        <a:off x="47519" y="1136807"/>
        <a:ext cx="4340618" cy="878402"/>
      </dsp:txXfrm>
    </dsp:sp>
    <dsp:sp modelId="{5B297731-4AE9-49F6-832E-7715CF9E35BC}">
      <dsp:nvSpPr>
        <dsp:cNvPr id="0" name=""/>
        <dsp:cNvSpPr/>
      </dsp:nvSpPr>
      <dsp:spPr>
        <a:xfrm>
          <a:off x="0" y="2137608"/>
          <a:ext cx="4435656" cy="973440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hueOff val="-9793"/>
                <a:satOff val="-10735"/>
                <a:lumOff val="-5392"/>
                <a:alphaOff val="0"/>
                <a:shade val="74000"/>
                <a:satMod val="130000"/>
                <a:lumMod val="90000"/>
              </a:schemeClr>
              <a:schemeClr val="accent5">
                <a:hueOff val="-9793"/>
                <a:satOff val="-10735"/>
                <a:lumOff val="-5392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Affermazioni e dialogo interiore.</a:t>
          </a:r>
        </a:p>
      </dsp:txBody>
      <dsp:txXfrm>
        <a:off x="47519" y="2185127"/>
        <a:ext cx="4340618" cy="878402"/>
      </dsp:txXfrm>
    </dsp:sp>
    <dsp:sp modelId="{82EA229B-9BD9-4098-A255-0807F40C236E}">
      <dsp:nvSpPr>
        <dsp:cNvPr id="0" name=""/>
        <dsp:cNvSpPr/>
      </dsp:nvSpPr>
      <dsp:spPr>
        <a:xfrm>
          <a:off x="0" y="3185928"/>
          <a:ext cx="4435656" cy="973440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hueOff val="-14690"/>
                <a:satOff val="-16103"/>
                <a:lumOff val="-8089"/>
                <a:alphaOff val="0"/>
                <a:shade val="74000"/>
                <a:satMod val="130000"/>
                <a:lumMod val="90000"/>
              </a:schemeClr>
              <a:schemeClr val="accent5">
                <a:hueOff val="-14690"/>
                <a:satOff val="-16103"/>
                <a:lumOff val="-8089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Tecniche di respirazione.</a:t>
          </a:r>
        </a:p>
      </dsp:txBody>
      <dsp:txXfrm>
        <a:off x="47519" y="3233447"/>
        <a:ext cx="4340618" cy="878402"/>
      </dsp:txXfrm>
    </dsp:sp>
    <dsp:sp modelId="{0C3A6ACE-A46A-4C10-A8D9-C02BD0F5B1C8}">
      <dsp:nvSpPr>
        <dsp:cNvPr id="0" name=""/>
        <dsp:cNvSpPr/>
      </dsp:nvSpPr>
      <dsp:spPr>
        <a:xfrm>
          <a:off x="0" y="4234248"/>
          <a:ext cx="4435656" cy="973440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hueOff val="-19587"/>
                <a:satOff val="-21471"/>
                <a:lumOff val="-10785"/>
                <a:alphaOff val="0"/>
                <a:shade val="74000"/>
                <a:satMod val="130000"/>
                <a:lumMod val="90000"/>
              </a:schemeClr>
              <a:schemeClr val="accent5">
                <a:hueOff val="-19587"/>
                <a:satOff val="-21471"/>
                <a:lumOff val="-10785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Ancoraggi corporei.</a:t>
          </a:r>
        </a:p>
      </dsp:txBody>
      <dsp:txXfrm>
        <a:off x="47519" y="4281767"/>
        <a:ext cx="4340618" cy="8784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5923AB-3CCD-4B0E-BFB8-8B3CDAFB2825}">
      <dsp:nvSpPr>
        <dsp:cNvPr id="0" name=""/>
        <dsp:cNvSpPr/>
      </dsp:nvSpPr>
      <dsp:spPr>
        <a:xfrm>
          <a:off x="436948" y="222441"/>
          <a:ext cx="1303875" cy="130387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66AB2F-ED17-4E89-9B03-CA339B465C62}">
      <dsp:nvSpPr>
        <dsp:cNvPr id="0" name=""/>
        <dsp:cNvSpPr/>
      </dsp:nvSpPr>
      <dsp:spPr>
        <a:xfrm>
          <a:off x="714823" y="500316"/>
          <a:ext cx="748125" cy="74812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A580AC-9B36-4922-97B4-06715FAB3E9A}">
      <dsp:nvSpPr>
        <dsp:cNvPr id="0" name=""/>
        <dsp:cNvSpPr/>
      </dsp:nvSpPr>
      <dsp:spPr>
        <a:xfrm>
          <a:off x="20135" y="1932441"/>
          <a:ext cx="2137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Erickson: ipnosi indiretta per attivare risorse personali.</a:t>
          </a:r>
        </a:p>
      </dsp:txBody>
      <dsp:txXfrm>
        <a:off x="20135" y="1932441"/>
        <a:ext cx="2137500" cy="720000"/>
      </dsp:txXfrm>
    </dsp:sp>
    <dsp:sp modelId="{F5DB7812-73DB-4673-890B-01C533CBBB37}">
      <dsp:nvSpPr>
        <dsp:cNvPr id="0" name=""/>
        <dsp:cNvSpPr/>
      </dsp:nvSpPr>
      <dsp:spPr>
        <a:xfrm>
          <a:off x="2948510" y="222441"/>
          <a:ext cx="1303875" cy="130387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1E111A-B6BE-47A3-9F8B-A647EA5C0F97}">
      <dsp:nvSpPr>
        <dsp:cNvPr id="0" name=""/>
        <dsp:cNvSpPr/>
      </dsp:nvSpPr>
      <dsp:spPr>
        <a:xfrm>
          <a:off x="3226385" y="500316"/>
          <a:ext cx="748125" cy="74812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181483-BF76-4D3B-941F-90F4897C4BD3}">
      <dsp:nvSpPr>
        <dsp:cNvPr id="0" name=""/>
        <dsp:cNvSpPr/>
      </dsp:nvSpPr>
      <dsp:spPr>
        <a:xfrm>
          <a:off x="2531698" y="1932441"/>
          <a:ext cx="2137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Jung: l’inconscio come fonte di immagini trasformative.</a:t>
          </a:r>
        </a:p>
      </dsp:txBody>
      <dsp:txXfrm>
        <a:off x="2531698" y="1932441"/>
        <a:ext cx="2137500" cy="720000"/>
      </dsp:txXfrm>
    </dsp:sp>
    <dsp:sp modelId="{494706B4-3DE8-4EB0-8758-41C18B12E828}">
      <dsp:nvSpPr>
        <dsp:cNvPr id="0" name=""/>
        <dsp:cNvSpPr/>
      </dsp:nvSpPr>
      <dsp:spPr>
        <a:xfrm>
          <a:off x="5460073" y="222441"/>
          <a:ext cx="1303875" cy="130387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727668-E8B6-4DF9-89FF-FACAE2A3C380}">
      <dsp:nvSpPr>
        <dsp:cNvPr id="0" name=""/>
        <dsp:cNvSpPr/>
      </dsp:nvSpPr>
      <dsp:spPr>
        <a:xfrm>
          <a:off x="5737948" y="500316"/>
          <a:ext cx="748125" cy="74812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79B902-05B2-418F-A765-DAB1C462CABB}">
      <dsp:nvSpPr>
        <dsp:cNvPr id="0" name=""/>
        <dsp:cNvSpPr/>
      </dsp:nvSpPr>
      <dsp:spPr>
        <a:xfrm>
          <a:off x="5043260" y="1932441"/>
          <a:ext cx="2137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Coué: la potenza dell’autosuggestione.</a:t>
          </a:r>
        </a:p>
      </dsp:txBody>
      <dsp:txXfrm>
        <a:off x="5043260" y="1932441"/>
        <a:ext cx="2137500" cy="720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B8832D-1DC9-4DD1-8C1C-43FF264D848F}">
      <dsp:nvSpPr>
        <dsp:cNvPr id="0" name=""/>
        <dsp:cNvSpPr/>
      </dsp:nvSpPr>
      <dsp:spPr>
        <a:xfrm>
          <a:off x="0" y="640"/>
          <a:ext cx="4435656" cy="149925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BF4C62-8C91-40AF-B2D7-1F2EC099AD4A}">
      <dsp:nvSpPr>
        <dsp:cNvPr id="0" name=""/>
        <dsp:cNvSpPr/>
      </dsp:nvSpPr>
      <dsp:spPr>
        <a:xfrm>
          <a:off x="453523" y="337971"/>
          <a:ext cx="824587" cy="8245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D376A6-2AAA-45E2-89C1-D27301245CF1}">
      <dsp:nvSpPr>
        <dsp:cNvPr id="0" name=""/>
        <dsp:cNvSpPr/>
      </dsp:nvSpPr>
      <dsp:spPr>
        <a:xfrm>
          <a:off x="1731633" y="640"/>
          <a:ext cx="2704022" cy="1499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671" tIns="158671" rIns="158671" bIns="158671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Preparazione: postura comoda, respirazione consapevole.</a:t>
          </a:r>
        </a:p>
      </dsp:txBody>
      <dsp:txXfrm>
        <a:off x="1731633" y="640"/>
        <a:ext cx="2704022" cy="1499250"/>
      </dsp:txXfrm>
    </dsp:sp>
    <dsp:sp modelId="{91C64B2C-68DA-48E8-A338-42CFA0C1DD8F}">
      <dsp:nvSpPr>
        <dsp:cNvPr id="0" name=""/>
        <dsp:cNvSpPr/>
      </dsp:nvSpPr>
      <dsp:spPr>
        <a:xfrm>
          <a:off x="0" y="1874703"/>
          <a:ext cx="4435656" cy="149925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014924-411F-4431-BB16-790E92F1A1C6}">
      <dsp:nvSpPr>
        <dsp:cNvPr id="0" name=""/>
        <dsp:cNvSpPr/>
      </dsp:nvSpPr>
      <dsp:spPr>
        <a:xfrm>
          <a:off x="453523" y="2212034"/>
          <a:ext cx="824587" cy="8245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2B0279-8C98-4DE4-9D28-3D8ADF55AEDA}">
      <dsp:nvSpPr>
        <dsp:cNvPr id="0" name=""/>
        <dsp:cNvSpPr/>
      </dsp:nvSpPr>
      <dsp:spPr>
        <a:xfrm>
          <a:off x="1731633" y="1874703"/>
          <a:ext cx="2704022" cy="1499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671" tIns="158671" rIns="158671" bIns="158671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Visualizzazione: richiamare un momento in cui ci si è sentiti forti e capaci.</a:t>
          </a:r>
        </a:p>
      </dsp:txBody>
      <dsp:txXfrm>
        <a:off x="1731633" y="1874703"/>
        <a:ext cx="2704022" cy="1499250"/>
      </dsp:txXfrm>
    </dsp:sp>
    <dsp:sp modelId="{12C1ACDE-3FB0-4B7C-BE62-FDD557007991}">
      <dsp:nvSpPr>
        <dsp:cNvPr id="0" name=""/>
        <dsp:cNvSpPr/>
      </dsp:nvSpPr>
      <dsp:spPr>
        <a:xfrm>
          <a:off x="0" y="3748766"/>
          <a:ext cx="4435656" cy="149925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B40647-6806-4990-8D62-1699312F0876}">
      <dsp:nvSpPr>
        <dsp:cNvPr id="0" name=""/>
        <dsp:cNvSpPr/>
      </dsp:nvSpPr>
      <dsp:spPr>
        <a:xfrm>
          <a:off x="453523" y="4086097"/>
          <a:ext cx="824587" cy="8245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280E7F-7A7B-4C8A-8270-C29AA017666B}">
      <dsp:nvSpPr>
        <dsp:cNvPr id="0" name=""/>
        <dsp:cNvSpPr/>
      </dsp:nvSpPr>
      <dsp:spPr>
        <a:xfrm>
          <a:off x="1731633" y="3748766"/>
          <a:ext cx="2704022" cy="1499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671" tIns="158671" rIns="158671" bIns="158671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Esplorazione delle sensazioni, immagini e pensieri associati.</a:t>
          </a:r>
        </a:p>
      </dsp:txBody>
      <dsp:txXfrm>
        <a:off x="1731633" y="3748766"/>
        <a:ext cx="2704022" cy="149925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225C43-86D5-4C35-B937-DF7AC23E8513}">
      <dsp:nvSpPr>
        <dsp:cNvPr id="0" name=""/>
        <dsp:cNvSpPr/>
      </dsp:nvSpPr>
      <dsp:spPr>
        <a:xfrm>
          <a:off x="0" y="0"/>
          <a:ext cx="6120762" cy="129369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kern="1200"/>
            <a:t>Condivisione di esperienze.</a:t>
          </a:r>
        </a:p>
      </dsp:txBody>
      <dsp:txXfrm>
        <a:off x="37891" y="37891"/>
        <a:ext cx="4783625" cy="1217915"/>
      </dsp:txXfrm>
    </dsp:sp>
    <dsp:sp modelId="{F0E4757C-874B-4A97-9C17-DC77078F3C85}">
      <dsp:nvSpPr>
        <dsp:cNvPr id="0" name=""/>
        <dsp:cNvSpPr/>
      </dsp:nvSpPr>
      <dsp:spPr>
        <a:xfrm>
          <a:off x="1080134" y="1581185"/>
          <a:ext cx="6120762" cy="1293697"/>
        </a:xfrm>
        <a:prstGeom prst="roundRect">
          <a:avLst>
            <a:gd name="adj" fmla="val 10000"/>
          </a:avLst>
        </a:prstGeom>
        <a:solidFill>
          <a:schemeClr val="accent2">
            <a:hueOff val="2250410"/>
            <a:satOff val="-39578"/>
            <a:lumOff val="1569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kern="1200"/>
            <a:t>Risposte a dubbi pratici sull’applicazione delle tecniche.</a:t>
          </a:r>
        </a:p>
      </dsp:txBody>
      <dsp:txXfrm>
        <a:off x="1118025" y="1619076"/>
        <a:ext cx="4123942" cy="1217915"/>
      </dsp:txXfrm>
    </dsp:sp>
    <dsp:sp modelId="{F2783E48-56A8-4591-917E-E6D77C2C8FCD}">
      <dsp:nvSpPr>
        <dsp:cNvPr id="0" name=""/>
        <dsp:cNvSpPr/>
      </dsp:nvSpPr>
      <dsp:spPr>
        <a:xfrm>
          <a:off x="5279859" y="1016989"/>
          <a:ext cx="840903" cy="84090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469062" y="1016989"/>
        <a:ext cx="462497" cy="6327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320" y="5218032"/>
            <a:ext cx="8595360" cy="78638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0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4320" y="5972630"/>
            <a:ext cx="8595360" cy="48037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1"/>
            <a:ext cx="9143999" cy="498642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A6C9C7-A264-237A-7F3C-46E6A7A9646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67B50E4-2343-4B20-80BE-1605C97DFB16}" type="datetime1">
              <a:rPr lang="en-US" smtClean="0"/>
              <a:t>10/16/2025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5B8C48-05E9-5280-3F6A-22F8BCBB47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BC820F-C031-6832-5CA0-B972903E0D5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07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DE44A-7CD8-4860-9BDC-2BE4C911F6D0}" type="datetime1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083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76672" y="1129554"/>
            <a:ext cx="3271266" cy="347523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05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76673" y="4731336"/>
            <a:ext cx="3154680" cy="118458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5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938713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76672" y="6453003"/>
            <a:ext cx="128071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38EAEAF-D16E-446F-97F9-D23FB245CB45}" type="datetime1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26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320" y="411480"/>
            <a:ext cx="3490722" cy="3739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9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4320" y="4873752"/>
            <a:ext cx="3154680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197096" y="0"/>
            <a:ext cx="4946904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2870" y="6453003"/>
            <a:ext cx="1463833" cy="365125"/>
          </a:xfrm>
        </p:spPr>
        <p:txBody>
          <a:bodyPr/>
          <a:lstStyle/>
          <a:p>
            <a:fld id="{782E7A21-5BA8-4C4C-9705-3A1EA342AD8A}" type="datetime1">
              <a:rPr lang="en-US" smtClean="0"/>
              <a:t>10/16/2025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566703" y="6453003"/>
            <a:ext cx="2104054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633434" y="6453003"/>
            <a:ext cx="321905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62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0907" y="548643"/>
            <a:ext cx="5609243" cy="363579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25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0906" y="4473553"/>
            <a:ext cx="4991642" cy="154533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5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73BE-5F1F-40EF-8F67-E3F24D65884D}" type="datetime1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133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3507" y="854240"/>
            <a:ext cx="5907215" cy="3592629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54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76" y="4617138"/>
            <a:ext cx="5531600" cy="101498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68EF1-668D-4AD0-8652-1F3B3622EDC2}" type="datetime1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930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5900" y="1318302"/>
            <a:ext cx="6172200" cy="2621154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6443" y="4039648"/>
            <a:ext cx="5691116" cy="1414091"/>
          </a:xfrm>
        </p:spPr>
        <p:txBody>
          <a:bodyPr>
            <a:normAutofit/>
          </a:bodyPr>
          <a:lstStyle>
            <a:lvl1pPr marL="0" indent="0" algn="ctr">
              <a:buNone/>
              <a:defRPr sz="165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5609F-9B5B-4E29-8DB1-457A85E01A27}" type="datetime1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353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740" y="1801368"/>
            <a:ext cx="5829300" cy="4572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555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DE37-B9D6-425C-B79B-6C6DFFBD0DA2}" type="datetime1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7274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5" y="664108"/>
            <a:ext cx="6350669" cy="1554480"/>
          </a:xfrm>
        </p:spPr>
        <p:txBody>
          <a:bodyPr anchor="b">
            <a:normAutofit/>
          </a:bodyPr>
          <a:lstStyle>
            <a:lvl1pPr>
              <a:defRPr sz="33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9485" y="2333861"/>
            <a:ext cx="6350669" cy="3689909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/>
            </a:lvl1pPr>
            <a:lvl2pPr marL="514350" indent="-342900">
              <a:buFont typeface="+mj-lt"/>
              <a:buAutoNum type="arabicPeriod"/>
              <a:defRPr sz="1500"/>
            </a:lvl2pPr>
            <a:lvl3pPr marL="600075" indent="-257175">
              <a:buFont typeface="+mj-lt"/>
              <a:buAutoNum type="arabicPeriod"/>
              <a:defRPr sz="1350"/>
            </a:lvl3pPr>
            <a:lvl4pPr marL="771525" indent="-257175">
              <a:buFont typeface="+mj-lt"/>
              <a:buAutoNum type="arabicPeriod"/>
              <a:defRPr sz="1200"/>
            </a:lvl4pPr>
            <a:lvl5pPr marL="942975" indent="-257175">
              <a:buFont typeface="+mj-lt"/>
              <a:buAutoNum type="arabicPeriod"/>
              <a:defRPr sz="10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5B0EE-4023-4E3C-8875-10AA631453CF}" type="datetime1">
              <a:rPr lang="en-US" smtClean="0"/>
              <a:t>10/16/2025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634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0" y="1161288"/>
            <a:ext cx="3497580" cy="1554480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AC20259-235D-F9C3-3788-C1457976F5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574286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00" y="2825496"/>
            <a:ext cx="3497580" cy="3337560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500"/>
            </a:lvl1pPr>
            <a:lvl2pPr marL="428625" indent="-257175">
              <a:buFont typeface="+mj-lt"/>
              <a:buAutoNum type="arabicPeriod"/>
              <a:defRPr sz="1350"/>
            </a:lvl2pPr>
            <a:lvl3pPr marL="600075" indent="-257175">
              <a:buFont typeface="+mj-lt"/>
              <a:buAutoNum type="arabicPeriod"/>
              <a:defRPr sz="1200"/>
            </a:lvl3pPr>
            <a:lvl4pPr marL="771525" indent="-257175">
              <a:buFont typeface="+mj-lt"/>
              <a:buAutoNum type="arabicPeriod"/>
              <a:defRPr sz="1050"/>
            </a:lvl4pPr>
            <a:lvl5pPr>
              <a:buFont typeface="+mj-lt"/>
              <a:buAutoNum type="arabicPeriod"/>
              <a:defRPr sz="10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43500" y="6453003"/>
            <a:ext cx="1497517" cy="365125"/>
          </a:xfrm>
        </p:spPr>
        <p:txBody>
          <a:bodyPr/>
          <a:lstStyle/>
          <a:p>
            <a:fld id="{CE6CA204-B091-40ED-8158-331EE628B522}" type="datetime1">
              <a:rPr lang="en-US" smtClean="0"/>
              <a:t>10/16/2025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361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260" y="2385975"/>
            <a:ext cx="3243834" cy="2454796"/>
          </a:xfrm>
        </p:spPr>
        <p:txBody>
          <a:bodyPr>
            <a:normAutofit/>
          </a:bodyPr>
          <a:lstStyle>
            <a:lvl1pPr>
              <a:defRPr sz="33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05350" y="2386584"/>
            <a:ext cx="3243834" cy="2459736"/>
          </a:xfrm>
        </p:spPr>
        <p:txBody>
          <a:bodyPr/>
          <a:lstStyle>
            <a:lvl1pPr marL="0" indent="0">
              <a:buNone/>
              <a:defRPr/>
            </a:lvl1pPr>
            <a:lvl2pPr marL="171450" indent="0">
              <a:buNone/>
              <a:defRPr/>
            </a:lvl2pPr>
            <a:lvl3pPr marL="342900" indent="0">
              <a:buNone/>
              <a:defRPr/>
            </a:lvl3pPr>
            <a:lvl4pPr marL="51435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92F09-9D88-4105-92F6-7298804EAA90}" type="datetime1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249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260" y="2258568"/>
            <a:ext cx="2859786" cy="3557016"/>
          </a:xfrm>
        </p:spPr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39804" y="2254250"/>
            <a:ext cx="3717131" cy="3556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44F96-061D-4D71-97A2-2371A43FDE7C}" type="datetime1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6121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008" y="1537854"/>
            <a:ext cx="3109187" cy="4638825"/>
          </a:xfrm>
        </p:spPr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39803" y="1538288"/>
            <a:ext cx="4261247" cy="48180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FE133-02A7-439F-9131-2680F754099D}" type="datetime1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7397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008" y="877457"/>
            <a:ext cx="3106674" cy="4940661"/>
          </a:xfrm>
        </p:spPr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42185" y="877456"/>
            <a:ext cx="4619625" cy="539082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BF7DD-C7D0-4333-B18D-CCAF5427F9DD}" type="datetime1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6126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" y="548640"/>
            <a:ext cx="2620736" cy="5719639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78201" y="549274"/>
            <a:ext cx="5486400" cy="58064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15979-091A-4302-A385-56FC1CE52E32}" type="datetime1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087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4203" y="548640"/>
            <a:ext cx="4569919" cy="1143000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3595414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54203" y="1828800"/>
            <a:ext cx="4553712" cy="44897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154203" y="6453003"/>
            <a:ext cx="2503188" cy="365125"/>
          </a:xfrm>
        </p:spPr>
        <p:txBody>
          <a:bodyPr/>
          <a:lstStyle/>
          <a:p>
            <a:fld id="{7836D543-476D-434F-B209-1A114B2E3F04}" type="datetime1">
              <a:rPr lang="en-US" smtClean="0"/>
              <a:t>10/16/2025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0515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548640"/>
            <a:ext cx="4601718" cy="1143000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9581" y="1828800"/>
            <a:ext cx="4601718" cy="44897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50408" y="0"/>
            <a:ext cx="3593592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81177663-FC76-DF36-EEB7-5BE4C6C82F3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3DD0F20-7689-42E6-8664-6AA00B79F132}" type="datetime1">
              <a:rPr lang="en-US" smtClean="0"/>
              <a:t>10/16/2025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15DEC4-C967-ABFB-73CF-0A90335332A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2962943" y="6453003"/>
            <a:ext cx="2104054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5A5085F-BE80-B110-AA1F-9DD0919E27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029675" y="6453003"/>
            <a:ext cx="321905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8402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9302" y="320040"/>
            <a:ext cx="5143500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301752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559302" y="1380744"/>
            <a:ext cx="5143500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559302" y="6453003"/>
            <a:ext cx="2620736" cy="365125"/>
          </a:xfrm>
        </p:spPr>
        <p:txBody>
          <a:bodyPr/>
          <a:lstStyle/>
          <a:p>
            <a:fld id="{30F2F577-5BDA-4749-9F3F-0D340DC0D6A8}" type="datetime1">
              <a:rPr lang="en-US" smtClean="0"/>
              <a:t>10/16/2025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4716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5" y="320040"/>
            <a:ext cx="5143500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9485" y="1380744"/>
            <a:ext cx="5143500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68800" y="0"/>
            <a:ext cx="30752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C9378AD-A6D7-4162-BB5C-47C49B2E145B}" type="datetime1">
              <a:rPr lang="en-US" smtClean="0"/>
              <a:t>10/16/2025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214350" y="6453003"/>
            <a:ext cx="2104054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281081" y="6453003"/>
            <a:ext cx="321905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7201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0356" y="584339"/>
            <a:ext cx="3271266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958632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40309" y="2212975"/>
            <a:ext cx="3271838" cy="40957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40309" y="6453003"/>
            <a:ext cx="121708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67B65D3-547A-48A8-9F1F-13ED0B55ACC6}" type="datetime1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2521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583413"/>
            <a:ext cx="3271266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9582" y="2212975"/>
            <a:ext cx="3270647" cy="40957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870" y="6453003"/>
            <a:ext cx="1523305" cy="365125"/>
          </a:xfrm>
        </p:spPr>
        <p:txBody>
          <a:bodyPr/>
          <a:lstStyle/>
          <a:p>
            <a:fld id="{76A7CFE7-E645-4439-AA6B-DA8CF856D63E}" type="datetime1">
              <a:rPr lang="en-US" smtClean="0"/>
              <a:t>10/16/2025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09110" y="0"/>
            <a:ext cx="483489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26175" y="6453003"/>
            <a:ext cx="210405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92906" y="6453003"/>
            <a:ext cx="3219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6864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0915" y="320040"/>
            <a:ext cx="3392202" cy="932688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486918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28666" y="1380744"/>
            <a:ext cx="3384451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28369" y="6453003"/>
            <a:ext cx="132902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8B2C0DB-994F-48B0-91F4-5F06C3B86E32}" type="datetime1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9156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320040"/>
            <a:ext cx="3429000" cy="932688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9581" y="1380744"/>
            <a:ext cx="3429000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870" y="6453003"/>
            <a:ext cx="1523305" cy="365125"/>
          </a:xfrm>
        </p:spPr>
        <p:txBody>
          <a:bodyPr/>
          <a:lstStyle/>
          <a:p>
            <a:fld id="{D3F6A089-BE3E-4BB0-98EE-FDF712FF3613}" type="datetime1">
              <a:rPr lang="en-US" smtClean="0"/>
              <a:t>10/16/2025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438291" y="0"/>
            <a:ext cx="470570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26175" y="6453003"/>
            <a:ext cx="210405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92906" y="6453003"/>
            <a:ext cx="3219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4075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9497" y="583413"/>
            <a:ext cx="2551176" cy="1527048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68810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59593" y="2212975"/>
            <a:ext cx="2551176" cy="40957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159497" y="6453003"/>
            <a:ext cx="691779" cy="365125"/>
          </a:xfrm>
        </p:spPr>
        <p:txBody>
          <a:bodyPr/>
          <a:lstStyle/>
          <a:p>
            <a:fld id="{AC101298-AE91-4071-9C72-5A98117ABE14}" type="datetime1">
              <a:rPr lang="en-US" smtClean="0"/>
              <a:t>10/16/2025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51277" y="6453003"/>
            <a:ext cx="1910168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3808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583413"/>
            <a:ext cx="2551176" cy="1527048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9581" y="2212975"/>
            <a:ext cx="2551176" cy="40957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870" y="6453003"/>
            <a:ext cx="800719" cy="365125"/>
          </a:xfrm>
        </p:spPr>
        <p:txBody>
          <a:bodyPr/>
          <a:lstStyle/>
          <a:p>
            <a:fld id="{EABE4333-790C-44CD-B503-F52418ED809A}" type="datetime1">
              <a:rPr lang="en-US" smtClean="0"/>
              <a:t>10/16/2025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71336" y="0"/>
            <a:ext cx="5572664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03589" y="6453003"/>
            <a:ext cx="210405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70320" y="6453003"/>
            <a:ext cx="3219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7955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327" y="1078993"/>
            <a:ext cx="2455164" cy="1942773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836024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58072" y="3099816"/>
            <a:ext cx="2455164" cy="29535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171450" indent="0">
              <a:buNone/>
              <a:defRPr sz="1050"/>
            </a:lvl2pPr>
            <a:lvl3pPr marL="342900" indent="0">
              <a:buNone/>
              <a:defRPr sz="1050"/>
            </a:lvl3pPr>
            <a:lvl4pPr marL="514350" indent="0">
              <a:buNone/>
              <a:defRPr sz="1050"/>
            </a:lvl4pPr>
            <a:lvl5pPr marL="685800" indent="0">
              <a:buNone/>
              <a:defRPr sz="10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57327" y="6453003"/>
            <a:ext cx="75274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2397CCD-8E49-4379-8DCB-9F17CAEDFC10}" type="datetime1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10071" y="6453003"/>
            <a:ext cx="1751374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4105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300" y="5012268"/>
            <a:ext cx="2804922" cy="1390330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9144000" cy="4635132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146F6-C62B-441B-BAD2-D550454B4D53}" type="datetime1">
              <a:rPr lang="en-US" smtClean="0"/>
              <a:t>10/16/2025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11930" y="5012267"/>
            <a:ext cx="4800600" cy="139033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200"/>
            </a:lvl1pPr>
            <a:lvl2pPr marL="171450" indent="0">
              <a:buFont typeface="Arial" panose="020B0604020202020204" pitchFamily="34" charset="0"/>
              <a:buNone/>
              <a:defRPr sz="1050"/>
            </a:lvl2pPr>
            <a:lvl3pPr marL="342900" indent="0">
              <a:buFont typeface="Arial" panose="020B0604020202020204" pitchFamily="34" charset="0"/>
              <a:buNone/>
              <a:defRPr sz="1050"/>
            </a:lvl3pPr>
            <a:lvl4pPr marL="514350" indent="0">
              <a:buFont typeface="Arial" panose="020B0604020202020204" pitchFamily="34" charset="0"/>
              <a:buNone/>
              <a:defRPr sz="1050"/>
            </a:lvl4pPr>
            <a:lvl5pPr marL="6858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6924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300" y="4162318"/>
            <a:ext cx="2215214" cy="1892808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9144000" cy="377827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83A68-D563-4FD5-B11F-54F8D5F1E37F}" type="datetime1">
              <a:rPr lang="en-US" smtClean="0"/>
              <a:t>10/16/2025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983230" y="4162318"/>
            <a:ext cx="5829300" cy="2240280"/>
          </a:xfrm>
        </p:spPr>
        <p:txBody>
          <a:bodyPr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/>
            </a:lvl1pPr>
            <a:lvl2pPr marL="385763" indent="-214313">
              <a:buFont typeface="Arial" panose="020B0604020202020204" pitchFamily="34" charset="0"/>
              <a:buChar char="•"/>
              <a:defRPr sz="1200"/>
            </a:lvl2pPr>
            <a:lvl3pPr marL="557213" indent="-214313">
              <a:buFont typeface="Arial" panose="020B0604020202020204" pitchFamily="34" charset="0"/>
              <a:buChar char="•"/>
              <a:defRPr sz="1050"/>
            </a:lvl3pPr>
            <a:lvl4pPr marL="642938" indent="-128588">
              <a:buFont typeface="Arial" panose="020B0604020202020204" pitchFamily="34" charset="0"/>
              <a:buChar char="•"/>
              <a:defRPr sz="1050"/>
            </a:lvl4pPr>
            <a:lvl5pPr marL="814388" indent="-128588">
              <a:buFont typeface="Arial" panose="020B0604020202020204" pitchFamily="34" charset="0"/>
              <a:buChar char="•"/>
              <a:defRPr sz="10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556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300" y="561425"/>
            <a:ext cx="2215214" cy="1892808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3079730"/>
            <a:ext cx="9144000" cy="377827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870" y="59778"/>
            <a:ext cx="2620736" cy="365125"/>
          </a:xfrm>
        </p:spPr>
        <p:txBody>
          <a:bodyPr/>
          <a:lstStyle/>
          <a:p>
            <a:fld id="{3148FABB-02FF-476F-AB37-BDD0E354E780}" type="datetime1">
              <a:rPr lang="en-US" smtClean="0"/>
              <a:t>10/16/2025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983230" y="561425"/>
            <a:ext cx="5829300" cy="2240280"/>
          </a:xfrm>
        </p:spPr>
        <p:txBody>
          <a:bodyPr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/>
            </a:lvl1pPr>
            <a:lvl2pPr marL="385763" indent="-214313">
              <a:buFont typeface="Arial" panose="020B0604020202020204" pitchFamily="34" charset="0"/>
              <a:buChar char="•"/>
              <a:defRPr sz="1200"/>
            </a:lvl2pPr>
            <a:lvl3pPr marL="557213" indent="-214313">
              <a:buFont typeface="Arial" panose="020B0604020202020204" pitchFamily="34" charset="0"/>
              <a:buChar char="•"/>
              <a:defRPr sz="1050"/>
            </a:lvl3pPr>
            <a:lvl4pPr marL="642938" indent="-128588">
              <a:buFont typeface="Arial" panose="020B0604020202020204" pitchFamily="34" charset="0"/>
              <a:buChar char="•"/>
              <a:defRPr sz="1050"/>
            </a:lvl4pPr>
            <a:lvl5pPr marL="814388" indent="-128588">
              <a:buFont typeface="Arial" panose="020B0604020202020204" pitchFamily="34" charset="0"/>
              <a:buChar char="•"/>
              <a:defRPr sz="10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57391" y="59778"/>
            <a:ext cx="2104054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24122" y="59778"/>
            <a:ext cx="321905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6821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4" y="603505"/>
            <a:ext cx="8229602" cy="970463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9484" y="1828800"/>
            <a:ext cx="4629150" cy="4425696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95546" y="1828801"/>
            <a:ext cx="3188970" cy="442887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28D3-736A-4038-886C-8BF662AA2745}" type="datetime1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8190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548639"/>
            <a:ext cx="3504438" cy="1453896"/>
          </a:xfrm>
        </p:spPr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9486" y="2290890"/>
            <a:ext cx="3504438" cy="404164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0" y="549276"/>
            <a:ext cx="4189444" cy="57832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1DDEB-9B85-4E99-8A3D-ABE66C6280C3}" type="datetime1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9971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009" y="550217"/>
            <a:ext cx="2743202" cy="1453896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8641" y="2295144"/>
            <a:ext cx="2617632" cy="404164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762375" y="549275"/>
            <a:ext cx="4920854" cy="57594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65DCA-443F-4667-9ED1-418507CE45A8}" type="datetime1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3869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4718304"/>
            <a:ext cx="4423410" cy="13533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20000"/>
              </a:lnSpc>
              <a:defRPr lang="en-US" sz="2100" b="0" dirty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04622" y="603503"/>
            <a:ext cx="8119872" cy="433425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17400" b="1" dirty="0">
                <a:solidFill>
                  <a:schemeClr val="accent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557D-4816-44D0-B6EE-6CAC6E30B54D}" type="datetime1">
              <a:rPr lang="en-US" smtClean="0"/>
              <a:t>10/16/2025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2086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080" y="4809744"/>
            <a:ext cx="5644134" cy="1545336"/>
          </a:xfrm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2100" b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7220" y="640079"/>
            <a:ext cx="7907274" cy="420624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17400" b="1">
                <a:solidFill>
                  <a:schemeClr val="accent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F872E-5ED2-46B0-83A4-0C1AF0E0D91C}" type="datetime1">
              <a:rPr lang="en-US" smtClean="0"/>
              <a:t>10/16/2025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0132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4B1ECB8-9E10-D2F3-E361-7D268551E2E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080" y="4809744"/>
            <a:ext cx="5644134" cy="1545336"/>
          </a:xfrm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21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7220" y="640079"/>
            <a:ext cx="7907274" cy="420624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17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18575-0C6E-47B4-936E-32183810D7BF}" type="datetime1">
              <a:rPr lang="en-US" smtClean="0"/>
              <a:t>10/16/2025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700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-1133856"/>
            <a:ext cx="798957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29FB5-1C86-423F-AEAA-2683840666C3}" type="datetime1">
              <a:rPr lang="en-US" smtClean="0"/>
              <a:t>10/16/2025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9486" y="630936"/>
            <a:ext cx="6199632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4050" b="1"/>
            </a:lvl1pPr>
            <a:lvl2pPr marL="171450" indent="0">
              <a:lnSpc>
                <a:spcPct val="100000"/>
              </a:lnSpc>
              <a:buNone/>
              <a:defRPr sz="3600" b="1"/>
            </a:lvl2pPr>
            <a:lvl3pPr marL="342900" indent="0">
              <a:lnSpc>
                <a:spcPct val="100000"/>
              </a:lnSpc>
              <a:buNone/>
              <a:defRPr sz="3300" b="1"/>
            </a:lvl3pPr>
            <a:lvl4pPr marL="514350" indent="0">
              <a:lnSpc>
                <a:spcPct val="100000"/>
              </a:lnSpc>
              <a:buNone/>
              <a:defRPr sz="3000" b="1"/>
            </a:lvl4pPr>
            <a:lvl5pPr marL="685800" indent="0">
              <a:lnSpc>
                <a:spcPct val="100000"/>
              </a:lnSpc>
              <a:buNone/>
              <a:defRPr sz="27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62779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-1133856"/>
            <a:ext cx="798957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CCB4E-88AF-46AC-B7C5-30308F179659}" type="datetime1">
              <a:rPr lang="en-US" smtClean="0"/>
              <a:t>10/16/2025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9486" y="1929384"/>
            <a:ext cx="6199632" cy="4142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3750" b="1"/>
            </a:lvl1pPr>
            <a:lvl2pPr marL="171450" indent="0">
              <a:lnSpc>
                <a:spcPct val="100000"/>
              </a:lnSpc>
              <a:buNone/>
              <a:defRPr sz="3300" b="1"/>
            </a:lvl2pPr>
            <a:lvl3pPr marL="342900" indent="0">
              <a:lnSpc>
                <a:spcPct val="100000"/>
              </a:lnSpc>
              <a:buNone/>
              <a:defRPr sz="3000" b="1"/>
            </a:lvl3pPr>
            <a:lvl4pPr marL="514350" indent="0">
              <a:lnSpc>
                <a:spcPct val="100000"/>
              </a:lnSpc>
              <a:buNone/>
              <a:defRPr sz="2700" b="1"/>
            </a:lvl4pPr>
            <a:lvl5pPr marL="685800" indent="0">
              <a:lnSpc>
                <a:spcPct val="100000"/>
              </a:lnSpc>
              <a:buNone/>
              <a:defRPr sz="24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908779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-1133856"/>
            <a:ext cx="798957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915B6-CC2A-4462-A7E5-B3080DF8F97D}" type="datetime1">
              <a:rPr lang="en-US" smtClean="0"/>
              <a:t>10/16/2025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9486" y="548640"/>
            <a:ext cx="6199632" cy="5605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3750" b="1"/>
            </a:lvl1pPr>
            <a:lvl2pPr marL="171450" indent="0">
              <a:lnSpc>
                <a:spcPct val="100000"/>
              </a:lnSpc>
              <a:buNone/>
              <a:defRPr sz="3300" b="1"/>
            </a:lvl2pPr>
            <a:lvl3pPr marL="342900" indent="0">
              <a:lnSpc>
                <a:spcPct val="100000"/>
              </a:lnSpc>
              <a:buNone/>
              <a:defRPr sz="3000" b="1"/>
            </a:lvl3pPr>
            <a:lvl4pPr marL="514350" indent="0">
              <a:lnSpc>
                <a:spcPct val="100000"/>
              </a:lnSpc>
              <a:buNone/>
              <a:defRPr sz="2700" b="1"/>
            </a:lvl4pPr>
            <a:lvl5pPr marL="685800" indent="0">
              <a:lnSpc>
                <a:spcPct val="100000"/>
              </a:lnSpc>
              <a:buNone/>
              <a:defRPr sz="24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6752040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757" y="5431536"/>
            <a:ext cx="6766103" cy="46634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65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4712" y="1188720"/>
            <a:ext cx="6899148" cy="3657600"/>
          </a:xfrm>
        </p:spPr>
        <p:txBody>
          <a:bodyPr anchor="ctr">
            <a:normAutofit/>
          </a:bodyPr>
          <a:lstStyle>
            <a:lvl1pPr marL="123444" indent="-123444">
              <a:lnSpc>
                <a:spcPct val="100000"/>
              </a:lnSpc>
              <a:spcBef>
                <a:spcPts val="0"/>
              </a:spcBef>
              <a:buNone/>
              <a:defRPr sz="3000"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188F7-A494-4EEB-A53D-2B97B1D4CD3C}" type="datetime1">
              <a:rPr lang="en-US" smtClean="0"/>
              <a:t>10/16/2025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8521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6DECC02-1725-49EE-C93B-A4C2C4049458}"/>
              </a:ext>
            </a:extLst>
          </p:cNvPr>
          <p:cNvSpPr/>
          <p:nvPr/>
        </p:nvSpPr>
        <p:spPr>
          <a:xfrm>
            <a:off x="0" y="1"/>
            <a:ext cx="9144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757" y="5349240"/>
            <a:ext cx="6782562" cy="46634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65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4712" y="1344168"/>
            <a:ext cx="6899148" cy="3291840"/>
          </a:xfrm>
        </p:spPr>
        <p:txBody>
          <a:bodyPr anchor="ctr">
            <a:normAutofit/>
          </a:bodyPr>
          <a:lstStyle>
            <a:lvl1pPr marL="123444" indent="-123444">
              <a:lnSpc>
                <a:spcPct val="100000"/>
              </a:lnSpc>
              <a:spcBef>
                <a:spcPts val="0"/>
              </a:spcBef>
              <a:buNone/>
              <a:defRPr sz="3000"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06BC0-1562-42E5-89A2-925CA193C8A6}" type="datetime1">
              <a:rPr lang="en-US" smtClean="0"/>
              <a:t>10/16/2025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1007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531" y="5669280"/>
            <a:ext cx="6604254" cy="46634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65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9486" y="1097280"/>
            <a:ext cx="6720840" cy="3474720"/>
          </a:xfrm>
        </p:spPr>
        <p:txBody>
          <a:bodyPr anchor="ctr">
            <a:normAutofit/>
          </a:bodyPr>
          <a:lstStyle>
            <a:lvl1pPr marL="123444" indent="-123444">
              <a:lnSpc>
                <a:spcPct val="100000"/>
              </a:lnSpc>
              <a:spcBef>
                <a:spcPts val="0"/>
              </a:spcBef>
              <a:buNone/>
              <a:defRPr sz="3150"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376A-778D-45CF-8340-DB03B2DA6A3E}" type="datetime1">
              <a:rPr lang="en-US" smtClean="0"/>
              <a:t>10/16/2025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5774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548640"/>
            <a:ext cx="8055864" cy="113225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4DC103C-4E45-07FA-2734-5BAE2624DC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9581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88F1ED9-CE64-0191-F909-FDC002A74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DFF5A-622E-43FE-9EE9-BAAB78AB2046}" type="datetime1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4754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47396"/>
            <a:ext cx="8059341" cy="114329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1" y="1685735"/>
            <a:ext cx="386834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500" b="1" cap="all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86E5640-DE07-46FE-2EFB-FCD8C5238D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2387601"/>
            <a:ext cx="3868341" cy="3763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5735"/>
            <a:ext cx="3887391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500" b="1" cap="all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0D5795C-6228-AA6F-1CF7-AD7010686B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29150" y="2387601"/>
            <a:ext cx="3887391" cy="3763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5C09E-FF30-4AA0-A227-171955622259}" type="datetime1">
              <a:rPr lang="en-US" smtClean="0"/>
              <a:t>10/16/2025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3633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279FF-407B-4B41-9E69-DE66ED04A328}" type="datetime1">
              <a:rPr lang="en-US" smtClean="0"/>
              <a:t>10/16/2025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83683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E812-757D-4139-AF81-227C72D4B544}" type="datetime1">
              <a:rPr lang="en-US" smtClean="0"/>
              <a:t>10/16/2025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36664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553617"/>
            <a:ext cx="2696726" cy="1757505"/>
          </a:xfrm>
        </p:spPr>
        <p:txBody>
          <a:bodyPr anchor="t">
            <a:normAutofit/>
          </a:bodyPr>
          <a:lstStyle>
            <a:lvl1pPr>
              <a:defRPr sz="21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9486" y="2311122"/>
            <a:ext cx="2696726" cy="3993263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1031" y="553616"/>
            <a:ext cx="4830194" cy="5755109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6A7E1-C424-43A5-938A-12DEC0A1D59D}" type="datetime1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6232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557785"/>
            <a:ext cx="2696726" cy="2212313"/>
          </a:xfrm>
        </p:spPr>
        <p:txBody>
          <a:bodyPr anchor="t">
            <a:normAutofit/>
          </a:bodyPr>
          <a:lstStyle>
            <a:lvl1pPr>
              <a:defRPr sz="21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9486" y="2826137"/>
            <a:ext cx="2689190" cy="3434638"/>
          </a:xfrm>
        </p:spPr>
        <p:txBody>
          <a:bodyPr anchor="b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3797489" y="557785"/>
            <a:ext cx="4889310" cy="577900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C4FC2-B89B-4919-A96B-662A3584681C}" type="datetime1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42569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007" y="1847088"/>
            <a:ext cx="8166355" cy="1133856"/>
          </a:xfrm>
        </p:spPr>
        <p:txBody>
          <a:bodyPr anchor="b">
            <a:normAutofit/>
          </a:bodyPr>
          <a:lstStyle>
            <a:lvl1pPr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9581" y="3594099"/>
            <a:ext cx="8167781" cy="2743200"/>
          </a:xfrm>
        </p:spPr>
        <p:txBody>
          <a:bodyPr/>
          <a:lstStyle>
            <a:lvl1pPr marL="0" indent="0">
              <a:buNone/>
              <a:defRPr/>
            </a:lvl1pPr>
            <a:lvl2pPr marL="171450" indent="0">
              <a:buNone/>
              <a:defRPr/>
            </a:lvl2pPr>
            <a:lvl3pPr marL="342900" indent="0">
              <a:buNone/>
              <a:defRPr/>
            </a:lvl3pPr>
            <a:lvl4pPr marL="51435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4BE51-D660-433D-AABA-154BE028E64E}" type="datetime1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872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1627318"/>
            <a:ext cx="6323075" cy="1842020"/>
          </a:xfrm>
        </p:spPr>
        <p:txBody>
          <a:bodyPr anchor="b">
            <a:normAutofit/>
          </a:bodyPr>
          <a:lstStyle>
            <a:lvl1pPr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9582" y="3622675"/>
            <a:ext cx="6322979" cy="127961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171450" indent="0">
              <a:buNone/>
              <a:defRPr sz="1500"/>
            </a:lvl2pPr>
            <a:lvl3pPr marL="342900" indent="0">
              <a:buNone/>
              <a:defRPr sz="1350"/>
            </a:lvl3pPr>
            <a:lvl4pPr marL="514350" indent="0">
              <a:buNone/>
              <a:defRPr sz="1200"/>
            </a:lvl4pPr>
            <a:lvl5pPr marL="685800" indent="0">
              <a:buNone/>
              <a:defRPr sz="10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1F76E-6064-4431-B5C4-29A511725BCF}" type="datetime1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8388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6" descr="S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it-IT"/>
            </a:p>
          </p:txBody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 rot="5400000">
              <a:off x="3739196" y="525780"/>
              <a:ext cx="1664208" cy="612648"/>
            </a:xfrm>
            <a:prstGeom prst="rect">
              <a:avLst/>
            </a:prstGeom>
          </p:spPr>
        </p:pic>
        <p:pic>
          <p:nvPicPr>
            <p:cNvPr id="14" name="Picture 13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 rot="5400000">
              <a:off x="3739196" y="5719572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42134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81054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862502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25336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37994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420178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78450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825597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70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08465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66084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4737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194250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23147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157498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7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296961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219287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3106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5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548640"/>
            <a:ext cx="7990184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9486" y="1715532"/>
            <a:ext cx="7990184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2870" y="6453003"/>
            <a:ext cx="2620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/>
                </a:solidFill>
              </a:defRPr>
            </a:lvl1pPr>
          </a:lstStyle>
          <a:p>
            <a:fld id="{5EE9E671-1C83-40F7-9D33-FE8AAC7F721F}" type="datetime1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57391" y="6453003"/>
            <a:ext cx="21040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24122" y="6453003"/>
            <a:ext cx="3219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605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99" r:id="rId21"/>
    <p:sldLayoutId id="2147483700" r:id="rId22"/>
    <p:sldLayoutId id="2147483701" r:id="rId23"/>
    <p:sldLayoutId id="2147483702" r:id="rId24"/>
    <p:sldLayoutId id="2147483703" r:id="rId25"/>
    <p:sldLayoutId id="2147483704" r:id="rId26"/>
    <p:sldLayoutId id="2147483705" r:id="rId27"/>
    <p:sldLayoutId id="2147483706" r:id="rId28"/>
    <p:sldLayoutId id="2147483707" r:id="rId29"/>
    <p:sldLayoutId id="2147483708" r:id="rId30"/>
    <p:sldLayoutId id="2147483709" r:id="rId31"/>
    <p:sldLayoutId id="2147483710" r:id="rId32"/>
    <p:sldLayoutId id="2147483711" r:id="rId33"/>
    <p:sldLayoutId id="2147483712" r:id="rId34"/>
    <p:sldLayoutId id="2147483713" r:id="rId35"/>
    <p:sldLayoutId id="2147483714" r:id="rId36"/>
    <p:sldLayoutId id="2147483715" r:id="rId37"/>
    <p:sldLayoutId id="2147483716" r:id="rId38"/>
    <p:sldLayoutId id="2147483717" r:id="rId39"/>
    <p:sldLayoutId id="2147483718" r:id="rId40"/>
    <p:sldLayoutId id="2147483719" r:id="rId41"/>
    <p:sldLayoutId id="2147483720" r:id="rId42"/>
    <p:sldLayoutId id="2147483721" r:id="rId43"/>
    <p:sldLayoutId id="2147483722" r:id="rId44"/>
    <p:sldLayoutId id="2147483723" r:id="rId45"/>
    <p:sldLayoutId id="2147483724" r:id="rId46"/>
    <p:sldLayoutId id="2147483725" r:id="rId47"/>
    <p:sldLayoutId id="2147483726" r:id="rId48"/>
    <p:sldLayoutId id="2147483727" r:id="rId4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8572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6858001"/>
            <a:chOff x="0" y="0"/>
            <a:chExt cx="9144000" cy="6858001"/>
          </a:xfrm>
        </p:grpSpPr>
        <p:pic>
          <p:nvPicPr>
            <p:cNvPr id="8" name="Picture 7" descr="S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it-IT"/>
            </a:p>
          </p:txBody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 rot="5400000">
              <a:off x="4221675" y="39689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 rot="5400000">
              <a:off x="4221675" y="6211888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382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  <p:sldLayoutId id="214748374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marcopilia@hotmail.com" TargetMode="Externa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9298" y="1871131"/>
            <a:ext cx="5111752" cy="151553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it-IT" sz="3700" dirty="0">
                <a:solidFill>
                  <a:schemeClr val="tx1"/>
                </a:solidFill>
              </a:rPr>
              <a:t>Attivazione delle Risorse Interiori nel Counseling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9298" y="3657597"/>
            <a:ext cx="5111752" cy="1320802"/>
          </a:xfrm>
        </p:spPr>
        <p:txBody>
          <a:bodyPr>
            <a:normAutofit/>
          </a:bodyPr>
          <a:lstStyle/>
          <a:p>
            <a:r>
              <a:rPr lang="it-IT" dirty="0"/>
              <a:t>Docente: Marco Pilia</a:t>
            </a:r>
          </a:p>
          <a:p>
            <a:r>
              <a:rPr lang="it-IT" dirty="0"/>
              <a:t>MA di Counseling - Lezione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06145E-A26E-7E82-E97C-DBA3DCFD6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007" y="2242566"/>
            <a:ext cx="8166355" cy="850392"/>
          </a:xfrm>
        </p:spPr>
        <p:txBody>
          <a:bodyPr anchor="b">
            <a:normAutofit fontScale="90000"/>
          </a:bodyPr>
          <a:lstStyle/>
          <a:p>
            <a:r>
              <a:rPr lang="it-IT" sz="2850" err="1"/>
              <a:t>Introduction</a:t>
            </a:r>
            <a:br>
              <a:rPr lang="it-IT" sz="2850"/>
            </a:br>
            <a:endParaRPr lang="it-IT" sz="2850"/>
          </a:p>
        </p:txBody>
      </p:sp>
      <p:graphicFrame>
        <p:nvGraphicFramePr>
          <p:cNvPr id="7" name="Segnaposto contenuto 2">
            <a:extLst>
              <a:ext uri="{FF2B5EF4-FFF2-40B4-BE49-F238E27FC236}">
                <a16:creationId xmlns:a16="http://schemas.microsoft.com/office/drawing/2014/main" id="{F8FB0152-8BD8-2B16-F6FE-FDD76D0DD8DE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459581" y="3552824"/>
          <a:ext cx="8167781" cy="205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3968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4BD3F0-E2D3-5761-77FB-BEABF5A5F7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320" y="4770774"/>
            <a:ext cx="8595360" cy="589788"/>
          </a:xfrm>
        </p:spPr>
        <p:txBody>
          <a:bodyPr anchor="b">
            <a:normAutofit/>
          </a:bodyPr>
          <a:lstStyle/>
          <a:p>
            <a:r>
              <a:rPr lang="it-IT"/>
              <a:t>Understanding Internal Resources</a:t>
            </a: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136B830-059B-CE19-3A58-9427B687A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59052"/>
            <a:ext cx="9144000" cy="3739896"/>
          </a:xfrm>
          <a:prstGeom prst="rect">
            <a:avLst/>
          </a:prstGeom>
        </p:spPr>
      </p:pic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68532D82-F342-8E34-7C2F-9181328B4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844" y="5336382"/>
            <a:ext cx="8596313" cy="360760"/>
          </a:xfrm>
        </p:spPr>
        <p:txBody>
          <a:bodyPr/>
          <a:lstStyle/>
          <a:p>
            <a:r>
              <a:rPr lang="it-IT" dirty="0" err="1"/>
              <a:t>Inherent</a:t>
            </a:r>
            <a:r>
              <a:rPr lang="it-IT" dirty="0"/>
              <a:t> </a:t>
            </a:r>
            <a:r>
              <a:rPr lang="it-IT" dirty="0" err="1"/>
              <a:t>strengths</a:t>
            </a:r>
            <a:r>
              <a:rPr lang="it-IT" dirty="0"/>
              <a:t> and capabilities 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00A9248-3A19-ACA4-DC0D-558EDB81B3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251"/>
            <a:ext cx="9144000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663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A263AE2-E7A5-CEAD-AD0B-C3E505878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E4E8275-0E28-27CA-7801-3EF51FD0C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AFEFFF6-E978-361D-0BB3-07AEBE759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722" y="548640"/>
            <a:ext cx="8213271" cy="432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382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FFFFFF"/>
                </a:solidFill>
              </a:rPr>
              <a:t>Cosa sono le risorse interiori?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4465223" cy="5405968"/>
          </a:xfrm>
        </p:spPr>
        <p:txBody>
          <a:bodyPr anchor="ctr">
            <a:normAutofit/>
          </a:bodyPr>
          <a:lstStyle/>
          <a:p>
            <a:endParaRPr dirty="0"/>
          </a:p>
          <a:p>
            <a:pPr>
              <a:defRPr sz="2400"/>
            </a:pPr>
            <a:r>
              <a:rPr dirty="0" err="1"/>
              <a:t>Capacità</a:t>
            </a:r>
            <a:r>
              <a:rPr dirty="0"/>
              <a:t> </a:t>
            </a:r>
            <a:r>
              <a:rPr dirty="0" err="1"/>
              <a:t>personali</a:t>
            </a:r>
            <a:r>
              <a:rPr dirty="0"/>
              <a:t> </a:t>
            </a:r>
            <a:r>
              <a:rPr dirty="0" err="1"/>
              <a:t>latenti</a:t>
            </a:r>
            <a:r>
              <a:rPr dirty="0"/>
              <a:t> di </a:t>
            </a:r>
            <a:r>
              <a:rPr dirty="0" err="1"/>
              <a:t>resilienza</a:t>
            </a:r>
            <a:r>
              <a:rPr dirty="0"/>
              <a:t>, </a:t>
            </a:r>
            <a:r>
              <a:rPr dirty="0" err="1"/>
              <a:t>autoguarigione</a:t>
            </a:r>
            <a:r>
              <a:rPr dirty="0"/>
              <a:t> e </a:t>
            </a:r>
            <a:r>
              <a:rPr dirty="0" err="1"/>
              <a:t>creatività</a:t>
            </a:r>
            <a:r>
              <a:rPr dirty="0"/>
              <a:t>.</a:t>
            </a:r>
          </a:p>
          <a:p>
            <a:pPr>
              <a:defRPr sz="2400"/>
            </a:pPr>
            <a:r>
              <a:rPr dirty="0"/>
              <a:t>Sono </a:t>
            </a:r>
            <a:r>
              <a:rPr dirty="0" err="1"/>
              <a:t>risorse</a:t>
            </a:r>
            <a:r>
              <a:rPr dirty="0"/>
              <a:t> </a:t>
            </a:r>
            <a:r>
              <a:rPr dirty="0" err="1"/>
              <a:t>già</a:t>
            </a:r>
            <a:r>
              <a:rPr dirty="0"/>
              <a:t> </a:t>
            </a:r>
            <a:r>
              <a:rPr dirty="0" err="1"/>
              <a:t>presenti</a:t>
            </a:r>
            <a:r>
              <a:rPr dirty="0"/>
              <a:t> </a:t>
            </a:r>
            <a:r>
              <a:rPr dirty="0" err="1"/>
              <a:t>nel</a:t>
            </a:r>
            <a:r>
              <a:rPr dirty="0"/>
              <a:t> </a:t>
            </a:r>
            <a:r>
              <a:rPr dirty="0" err="1"/>
              <a:t>cliente</a:t>
            </a:r>
            <a:r>
              <a:rPr dirty="0"/>
              <a:t>, ma </a:t>
            </a:r>
            <a:r>
              <a:rPr dirty="0" err="1"/>
              <a:t>spesso</a:t>
            </a:r>
            <a:r>
              <a:rPr dirty="0"/>
              <a:t> </a:t>
            </a:r>
            <a:r>
              <a:rPr dirty="0" err="1"/>
              <a:t>inutilizzate</a:t>
            </a:r>
            <a:r>
              <a:rPr dirty="0"/>
              <a:t>.</a:t>
            </a:r>
          </a:p>
          <a:p>
            <a:pPr>
              <a:defRPr sz="2400"/>
            </a:pPr>
            <a:r>
              <a:rPr dirty="0" err="1"/>
              <a:t>Possiamo</a:t>
            </a:r>
            <a:r>
              <a:rPr dirty="0"/>
              <a:t> </a:t>
            </a:r>
            <a:r>
              <a:rPr dirty="0" err="1"/>
              <a:t>facilitarne</a:t>
            </a:r>
            <a:r>
              <a:rPr dirty="0"/>
              <a:t> </a:t>
            </a:r>
            <a:r>
              <a:rPr dirty="0" err="1"/>
              <a:t>l’attivazione</a:t>
            </a:r>
            <a:r>
              <a:rPr dirty="0"/>
              <a:t> </a:t>
            </a:r>
            <a:r>
              <a:rPr dirty="0" err="1"/>
              <a:t>attraverso</a:t>
            </a:r>
            <a:r>
              <a:rPr dirty="0"/>
              <a:t> </a:t>
            </a:r>
            <a:r>
              <a:rPr dirty="0" err="1"/>
              <a:t>pratiche</a:t>
            </a:r>
            <a:r>
              <a:rPr dirty="0"/>
              <a:t> </a:t>
            </a:r>
            <a:r>
              <a:rPr dirty="0" err="1"/>
              <a:t>mirate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982132"/>
            <a:ext cx="7200897" cy="13038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it-IT">
                <a:solidFill>
                  <a:srgbClr val="262626"/>
                </a:solidFill>
              </a:rPr>
              <a:t>Perché sono importanti nel counseling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EB65DC0-14AB-9388-6B4C-2E3D8A489D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0063854"/>
              </p:ext>
            </p:extLst>
          </p:nvPr>
        </p:nvGraphicFramePr>
        <p:xfrm>
          <a:off x="971550" y="2772384"/>
          <a:ext cx="7200897" cy="2874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699" y="1055077"/>
            <a:ext cx="1899682" cy="4794578"/>
          </a:xfrm>
        </p:spPr>
        <p:txBody>
          <a:bodyPr>
            <a:normAutofit/>
          </a:bodyPr>
          <a:lstStyle/>
          <a:p>
            <a:r>
              <a:rPr lang="it-IT" sz="3400">
                <a:solidFill>
                  <a:srgbClr val="262626"/>
                </a:solidFill>
              </a:rPr>
              <a:t>Strumenti pratici per attivarle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D91CBD6-BD73-9E97-3E43-1E71BF34FC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2515367"/>
              </p:ext>
            </p:extLst>
          </p:nvPr>
        </p:nvGraphicFramePr>
        <p:xfrm>
          <a:off x="4102554" y="804670"/>
          <a:ext cx="4435656" cy="5248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982132"/>
            <a:ext cx="7200897" cy="1303867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262626"/>
                </a:solidFill>
              </a:rPr>
              <a:t>Cenni storici utili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7C28536-CC8F-8E0D-D22C-D56B9F6194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9539468"/>
              </p:ext>
            </p:extLst>
          </p:nvPr>
        </p:nvGraphicFramePr>
        <p:xfrm>
          <a:off x="971550" y="2772384"/>
          <a:ext cx="7200897" cy="2874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it-IT" sz="3100" dirty="0">
                <a:solidFill>
                  <a:schemeClr val="tx1"/>
                </a:solidFill>
              </a:rPr>
              <a:t>Cosa NON è l’attivazione delle risorse interiori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4465223" cy="5405968"/>
          </a:xfrm>
        </p:spPr>
        <p:txBody>
          <a:bodyPr anchor="ctr">
            <a:normAutofit/>
          </a:bodyPr>
          <a:lstStyle/>
          <a:p>
            <a:endParaRPr/>
          </a:p>
          <a:p>
            <a:pPr>
              <a:defRPr sz="2400"/>
            </a:pPr>
            <a:r>
              <a:t>Non è manipolazione del cliente.</a:t>
            </a:r>
          </a:p>
          <a:p>
            <a:pPr>
              <a:defRPr sz="2400"/>
            </a:pPr>
            <a:r>
              <a:t>Non è una forma di controllo.</a:t>
            </a:r>
          </a:p>
          <a:p>
            <a:pPr>
              <a:defRPr sz="2400"/>
            </a:pPr>
            <a:r>
              <a:t>Non è magia o suggestione forzata.</a:t>
            </a:r>
          </a:p>
          <a:p>
            <a:pPr>
              <a:defRPr sz="2400"/>
            </a:pPr>
            <a:r>
              <a:t>Non sostituisce le scelte consapevoli del cliente.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699" y="1055077"/>
            <a:ext cx="1899682" cy="4794578"/>
          </a:xfrm>
        </p:spPr>
        <p:txBody>
          <a:bodyPr>
            <a:normAutofit/>
          </a:bodyPr>
          <a:lstStyle/>
          <a:p>
            <a:r>
              <a:rPr lang="it-IT" sz="2200">
                <a:solidFill>
                  <a:srgbClr val="262626"/>
                </a:solidFill>
              </a:rPr>
              <a:t>Attività pratica: Visualizzazione guidata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CA15BC0-36D7-0EE4-7C00-CA3D1D5A70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4494318"/>
              </p:ext>
            </p:extLst>
          </p:nvPr>
        </p:nvGraphicFramePr>
        <p:xfrm>
          <a:off x="4102554" y="804670"/>
          <a:ext cx="4435656" cy="5248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r>
              <a:rPr lang="it-IT">
                <a:solidFill>
                  <a:schemeClr val="tx1"/>
                </a:solidFill>
              </a:rPr>
              <a:t>Autoipnosi nel counseling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550" y="2612256"/>
            <a:ext cx="7200897" cy="3263612"/>
          </a:xfrm>
        </p:spPr>
        <p:txBody>
          <a:bodyPr>
            <a:normAutofit/>
          </a:bodyPr>
          <a:lstStyle/>
          <a:p>
            <a:endParaRPr/>
          </a:p>
          <a:p>
            <a:pPr>
              <a:defRPr sz="2400"/>
            </a:pPr>
            <a:r>
              <a:t>Differenza tra ipnosi e autoipnosi.</a:t>
            </a:r>
          </a:p>
          <a:p>
            <a:pPr>
              <a:defRPr sz="2400"/>
            </a:pPr>
            <a:r>
              <a:t>Utilizzo dell’autoipnosi per gestire ansia, stress e migliorare la concentrazione.</a:t>
            </a:r>
          </a:p>
          <a:p>
            <a:pPr>
              <a:defRPr sz="2400"/>
            </a:pPr>
            <a:r>
              <a:t>Strumento utile anche per il counselor come pratica personale.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982132"/>
            <a:ext cx="7200897" cy="1303867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chemeClr val="tx1"/>
                </a:solidFill>
              </a:rPr>
              <a:t>Campi di utilizzo nel counseling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550" y="2556932"/>
            <a:ext cx="7200897" cy="3318936"/>
          </a:xfrm>
        </p:spPr>
        <p:txBody>
          <a:bodyPr>
            <a:normAutofit/>
          </a:bodyPr>
          <a:lstStyle/>
          <a:p>
            <a:endParaRPr lang="it-IT" dirty="0">
              <a:solidFill>
                <a:schemeClr val="tx1"/>
              </a:solidFill>
            </a:endParaRPr>
          </a:p>
          <a:p>
            <a:pPr>
              <a:defRPr sz="2400"/>
            </a:pPr>
            <a:r>
              <a:rPr lang="it-IT" dirty="0">
                <a:solidFill>
                  <a:schemeClr val="tx1"/>
                </a:solidFill>
              </a:rPr>
              <a:t>Gestione emozionale.</a:t>
            </a:r>
          </a:p>
          <a:p>
            <a:pPr>
              <a:defRPr sz="2400"/>
            </a:pPr>
            <a:r>
              <a:rPr lang="it-IT" dirty="0">
                <a:solidFill>
                  <a:schemeClr val="tx1"/>
                </a:solidFill>
              </a:rPr>
              <a:t>Potenziamento della motivazione.</a:t>
            </a:r>
          </a:p>
          <a:p>
            <a:pPr>
              <a:defRPr sz="2400"/>
            </a:pPr>
            <a:r>
              <a:rPr lang="it-IT" dirty="0">
                <a:solidFill>
                  <a:schemeClr val="tx1"/>
                </a:solidFill>
              </a:rPr>
              <a:t>Superamento dei blocchi decisionali.</a:t>
            </a:r>
          </a:p>
          <a:p>
            <a:pPr>
              <a:defRPr sz="2400"/>
            </a:pPr>
            <a:r>
              <a:rPr lang="it-IT" dirty="0">
                <a:solidFill>
                  <a:schemeClr val="tx1"/>
                </a:solidFill>
              </a:rPr>
              <a:t>Incremento della creatività e autoefficacia.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r>
              <a:rPr lang="it-IT">
                <a:solidFill>
                  <a:schemeClr val="tx1"/>
                </a:solidFill>
              </a:rPr>
              <a:t>Etica nell’uso di queste pratiche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550" y="2612256"/>
            <a:ext cx="7200897" cy="3263612"/>
          </a:xfrm>
        </p:spPr>
        <p:txBody>
          <a:bodyPr>
            <a:normAutofit/>
          </a:bodyPr>
          <a:lstStyle/>
          <a:p>
            <a:endParaRPr/>
          </a:p>
          <a:p>
            <a:pPr>
              <a:defRPr sz="2400"/>
            </a:pPr>
            <a:r>
              <a:t>Richiedere sempre il consenso del cliente.</a:t>
            </a:r>
          </a:p>
          <a:p>
            <a:pPr>
              <a:defRPr sz="2400"/>
            </a:pPr>
            <a:r>
              <a:t>Rispettare la centralità e la libertà del cliente.</a:t>
            </a:r>
          </a:p>
          <a:p>
            <a:pPr>
              <a:defRPr sz="2400"/>
            </a:pPr>
            <a:r>
              <a:t>Restare all’interno delle proprie competenze professionali.</a:t>
            </a:r>
          </a:p>
          <a:p>
            <a:pPr>
              <a:defRPr sz="2400"/>
            </a:pPr>
            <a:r>
              <a:t>Integrare solo strumenti che si padroneggiano con responsabilità.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982132"/>
            <a:ext cx="7200897" cy="1303867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262626"/>
                </a:solidFill>
              </a:rPr>
              <a:t>Domande e confronto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66343E1-7F6E-D741-E18E-43059478DF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3841655"/>
              </p:ext>
            </p:extLst>
          </p:nvPr>
        </p:nvGraphicFramePr>
        <p:xfrm>
          <a:off x="971550" y="2772384"/>
          <a:ext cx="7200897" cy="2874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47E4F490-FA76-4FF0-B36A-72B01E1175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05C8C51A-4ECF-4857-8298-6C8334C7F8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A741C46E-A2A6-4DF0-84BD-502A2E56D0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sq">
            <a:solidFill>
              <a:srgbClr val="FFFFFF">
                <a:alpha val="80000"/>
              </a:srgb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it-IT" sz="3400">
                <a:solidFill>
                  <a:srgbClr val="FFFFFF"/>
                </a:solidFill>
              </a:rPr>
              <a:t>Grazie e riferimenti</a:t>
            </a:r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67CE4C0A-D88E-41BB-8F06-8C0E2604B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2770" y="469900"/>
            <a:ext cx="4465222" cy="5405968"/>
          </a:xfrm>
        </p:spPr>
        <p:txBody>
          <a:bodyPr anchor="ctr">
            <a:normAutofit/>
          </a:bodyPr>
          <a:lstStyle/>
          <a:p>
            <a:endParaRPr lang="it-IT" sz="2200" dirty="0">
              <a:solidFill>
                <a:schemeClr val="tx1"/>
              </a:solidFill>
            </a:endParaRPr>
          </a:p>
          <a:p>
            <a:pPr>
              <a:defRPr sz="2400"/>
            </a:pPr>
            <a:r>
              <a:rPr lang="it-IT" sz="2200" dirty="0">
                <a:solidFill>
                  <a:schemeClr val="tx1"/>
                </a:solidFill>
              </a:rPr>
              <a:t>Contatti: Marco Pilia</a:t>
            </a:r>
          </a:p>
          <a:p>
            <a:pPr>
              <a:defRPr sz="2400"/>
            </a:pPr>
            <a:r>
              <a:rPr lang="it-IT" sz="2200" dirty="0">
                <a:solidFill>
                  <a:schemeClr val="tx1"/>
                </a:solidFill>
                <a:hlinkClick r:id="rId3"/>
              </a:rPr>
              <a:t>marcopilia@hotmail.com</a:t>
            </a:r>
            <a:endParaRPr lang="it-IT" sz="2200" dirty="0">
              <a:solidFill>
                <a:schemeClr val="tx1"/>
              </a:solidFill>
            </a:endParaRPr>
          </a:p>
          <a:p>
            <a:pPr>
              <a:defRPr sz="2400"/>
            </a:pPr>
            <a:r>
              <a:rPr lang="it-IT" sz="2200">
                <a:solidFill>
                  <a:schemeClr val="tx1"/>
                </a:solidFill>
              </a:rPr>
              <a:t>https://pinktherapy.com/therapist-directory/marco-pilia</a:t>
            </a:r>
          </a:p>
          <a:p>
            <a:pPr>
              <a:defRPr sz="2400"/>
            </a:pPr>
            <a:r>
              <a:rPr lang="it-IT" sz="2200" dirty="0">
                <a:solidFill>
                  <a:schemeClr val="tx1"/>
                </a:solidFill>
              </a:rPr>
              <a:t>Bibliografia:</a:t>
            </a:r>
          </a:p>
          <a:p>
            <a:pPr>
              <a:defRPr sz="2400"/>
            </a:pPr>
            <a:r>
              <a:rPr lang="it-IT" sz="2200" dirty="0">
                <a:solidFill>
                  <a:schemeClr val="tx1"/>
                </a:solidFill>
              </a:rPr>
              <a:t>Milton Erickson – Ipnosi e Terapia</a:t>
            </a:r>
          </a:p>
          <a:p>
            <a:pPr>
              <a:defRPr sz="2400"/>
            </a:pPr>
            <a:r>
              <a:rPr lang="it-IT" sz="2200" dirty="0">
                <a:solidFill>
                  <a:schemeClr val="tx1"/>
                </a:solidFill>
              </a:rPr>
              <a:t>Carl Jung – L’uomo e i suoi simboli</a:t>
            </a:r>
          </a:p>
          <a:p>
            <a:pPr>
              <a:defRPr sz="2400"/>
            </a:pPr>
            <a:r>
              <a:rPr lang="it-IT" sz="2200" dirty="0">
                <a:solidFill>
                  <a:schemeClr val="tx1"/>
                </a:solidFill>
              </a:rPr>
              <a:t>Emile </a:t>
            </a:r>
            <a:r>
              <a:rPr lang="it-IT" sz="2200" dirty="0" err="1">
                <a:solidFill>
                  <a:schemeClr val="tx1"/>
                </a:solidFill>
              </a:rPr>
              <a:t>Coué</a:t>
            </a:r>
            <a:r>
              <a:rPr lang="it-IT" sz="2200" dirty="0">
                <a:solidFill>
                  <a:schemeClr val="tx1"/>
                </a:solidFill>
              </a:rPr>
              <a:t> – La padronanza di sé con l’autosuggestione cosciente</a:t>
            </a:r>
          </a:p>
          <a:p>
            <a:pPr>
              <a:defRPr sz="2400"/>
            </a:pPr>
            <a:r>
              <a:rPr lang="it-IT" sz="2200" dirty="0">
                <a:solidFill>
                  <a:schemeClr val="tx1"/>
                </a:solidFill>
              </a:rPr>
              <a:t>Rogers – Il Counseling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theme/theme1.xml><?xml version="1.0" encoding="utf-8"?>
<a:theme xmlns:a="http://schemas.openxmlformats.org/drawingml/2006/main" name="Helena">
  <a:themeElements>
    <a:clrScheme name="Helen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lena" id="{83D43F4A-02D5-42AD-9542-27487597C212}" vid="{14154C61-C2E2-42F2-9833-4EC39495D4C7}"/>
    </a:ext>
  </a:extLst>
</a:theme>
</file>

<file path=ppt/theme/theme2.xml><?xml version="1.0" encoding="utf-8"?>
<a:theme xmlns:a="http://schemas.openxmlformats.org/drawingml/2006/main" name="Organico">
  <a:themeElements>
    <a:clrScheme name="Orga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32</TotalTime>
  <Words>406</Words>
  <Application>Microsoft Office PowerPoint</Application>
  <PresentationFormat>Presentazione su schermo (4:3)</PresentationFormat>
  <Paragraphs>72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15</vt:i4>
      </vt:variant>
    </vt:vector>
  </HeadingPairs>
  <TitlesOfParts>
    <vt:vector size="20" baseType="lpstr">
      <vt:lpstr>Arial</vt:lpstr>
      <vt:lpstr>Garamond</vt:lpstr>
      <vt:lpstr>Neue Haas Grotesk Text Pro</vt:lpstr>
      <vt:lpstr>Helena</vt:lpstr>
      <vt:lpstr>Organico</vt:lpstr>
      <vt:lpstr>Attivazione delle Risorse Interiori nel Counseling</vt:lpstr>
      <vt:lpstr>Introduction </vt:lpstr>
      <vt:lpstr>Understanding Internal Resources</vt:lpstr>
      <vt:lpstr>Presentazione standard di PowerPoint</vt:lpstr>
      <vt:lpstr>Cosa sono le risorse interiori?</vt:lpstr>
      <vt:lpstr>Perché sono importanti nel counseling</vt:lpstr>
      <vt:lpstr>Strumenti pratici per attivarle</vt:lpstr>
      <vt:lpstr>Cenni storici utili</vt:lpstr>
      <vt:lpstr>Cosa NON è l’attivazione delle risorse interiori</vt:lpstr>
      <vt:lpstr>Attività pratica: Visualizzazione guidata</vt:lpstr>
      <vt:lpstr>Autoipnosi nel counseling</vt:lpstr>
      <vt:lpstr>Campi di utilizzo nel counseling</vt:lpstr>
      <vt:lpstr>Etica nell’uso di queste pratiche</vt:lpstr>
      <vt:lpstr>Domande e confronto</vt:lpstr>
      <vt:lpstr>Grazie e riferimenti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stefano Masci CIPA</cp:lastModifiedBy>
  <cp:revision>2</cp:revision>
  <dcterms:created xsi:type="dcterms:W3CDTF">2013-01-27T09:14:16Z</dcterms:created>
  <dcterms:modified xsi:type="dcterms:W3CDTF">2025-10-16T14:21:44Z</dcterms:modified>
  <cp:category/>
</cp:coreProperties>
</file>